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78" r:id="rId4"/>
    <p:sldId id="284" r:id="rId5"/>
    <p:sldId id="271" r:id="rId6"/>
    <p:sldId id="276" r:id="rId7"/>
    <p:sldId id="272" r:id="rId8"/>
    <p:sldId id="282" r:id="rId9"/>
    <p:sldId id="286" r:id="rId10"/>
    <p:sldId id="285" r:id="rId11"/>
    <p:sldId id="287" r:id="rId12"/>
    <p:sldId id="283" r:id="rId13"/>
    <p:sldId id="258" r:id="rId14"/>
    <p:sldId id="259" r:id="rId15"/>
    <p:sldId id="280" r:id="rId16"/>
    <p:sldId id="281" r:id="rId17"/>
    <p:sldId id="260" r:id="rId18"/>
    <p:sldId id="263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574" autoAdjust="0"/>
  </p:normalViewPr>
  <p:slideViewPr>
    <p:cSldViewPr>
      <p:cViewPr varScale="1">
        <p:scale>
          <a:sx n="72" d="100"/>
          <a:sy n="72" d="100"/>
        </p:scale>
        <p:origin x="-4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wmf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8719F6-D148-43D9-BECB-2EFE6ED24742}" type="doc">
      <dgm:prSet loTypeId="urn:microsoft.com/office/officeart/2005/8/layout/vList3" loCatId="list" qsTypeId="urn:microsoft.com/office/officeart/2005/8/quickstyle/simple1#1" qsCatId="simple" csTypeId="urn:microsoft.com/office/officeart/2005/8/colors/colorful3" csCatId="colorful" phldr="1"/>
      <dgm:spPr/>
    </dgm:pt>
    <dgm:pt modelId="{01323FA5-0110-4924-B3E8-D29FF9BC9139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Ética em Pesquisa como início do caminho   </a:t>
          </a:r>
          <a:endParaRPr lang="pt-BR" b="1" dirty="0">
            <a:solidFill>
              <a:srgbClr val="002060"/>
            </a:solidFill>
          </a:endParaRPr>
        </a:p>
      </dgm:t>
    </dgm:pt>
    <dgm:pt modelId="{CCBA40F0-A3DD-4A99-A5CC-9A653C5A36B6}" type="parTrans" cxnId="{CC309431-AFB8-431D-8426-A4467EC78A6A}">
      <dgm:prSet/>
      <dgm:spPr/>
      <dgm:t>
        <a:bodyPr/>
        <a:lstStyle/>
        <a:p>
          <a:endParaRPr lang="pt-BR"/>
        </a:p>
      </dgm:t>
    </dgm:pt>
    <dgm:pt modelId="{43B2A492-451D-409E-B446-CB968AFE9700}" type="sibTrans" cxnId="{CC309431-AFB8-431D-8426-A4467EC78A6A}">
      <dgm:prSet/>
      <dgm:spPr/>
      <dgm:t>
        <a:bodyPr/>
        <a:lstStyle/>
        <a:p>
          <a:endParaRPr lang="pt-BR"/>
        </a:p>
      </dgm:t>
    </dgm:pt>
    <dgm:pt modelId="{7BB12A73-A999-43EF-AB79-7B6D3C1A412B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Embrião do Problema de Pesquisa</a:t>
          </a:r>
          <a:endParaRPr lang="pt-BR" b="1" dirty="0">
            <a:solidFill>
              <a:srgbClr val="002060"/>
            </a:solidFill>
          </a:endParaRPr>
        </a:p>
      </dgm:t>
    </dgm:pt>
    <dgm:pt modelId="{67E8A73A-8864-481B-892A-99957FB649E0}" type="parTrans" cxnId="{0F4CAE3E-2B88-45C3-A278-DD09C6E45C34}">
      <dgm:prSet/>
      <dgm:spPr/>
      <dgm:t>
        <a:bodyPr/>
        <a:lstStyle/>
        <a:p>
          <a:endParaRPr lang="pt-BR"/>
        </a:p>
      </dgm:t>
    </dgm:pt>
    <dgm:pt modelId="{F413E574-163C-4DB5-858C-6D2062A0DEE0}" type="sibTrans" cxnId="{0F4CAE3E-2B88-45C3-A278-DD09C6E45C34}">
      <dgm:prSet/>
      <dgm:spPr/>
      <dgm:t>
        <a:bodyPr/>
        <a:lstStyle/>
        <a:p>
          <a:endParaRPr lang="pt-BR"/>
        </a:p>
      </dgm:t>
    </dgm:pt>
    <dgm:pt modelId="{3D938B0D-B975-4BFA-AD9E-270415FC2A14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Fontes de Pesquisa Científica e Busca com Descritores da BIREME</a:t>
          </a:r>
          <a:endParaRPr lang="pt-BR" b="1" dirty="0">
            <a:solidFill>
              <a:srgbClr val="002060"/>
            </a:solidFill>
          </a:endParaRPr>
        </a:p>
      </dgm:t>
    </dgm:pt>
    <dgm:pt modelId="{BC535DD0-F0C0-4496-98BA-10A5CB7ECDD7}" type="parTrans" cxnId="{E38C42ED-1F75-437F-AD19-638CD0E5F3AE}">
      <dgm:prSet/>
      <dgm:spPr/>
      <dgm:t>
        <a:bodyPr/>
        <a:lstStyle/>
        <a:p>
          <a:endParaRPr lang="pt-BR"/>
        </a:p>
      </dgm:t>
    </dgm:pt>
    <dgm:pt modelId="{19C85D04-FB6F-491A-A861-230B424B5309}" type="sibTrans" cxnId="{E38C42ED-1F75-437F-AD19-638CD0E5F3AE}">
      <dgm:prSet/>
      <dgm:spPr/>
      <dgm:t>
        <a:bodyPr/>
        <a:lstStyle/>
        <a:p>
          <a:endParaRPr lang="pt-BR"/>
        </a:p>
      </dgm:t>
    </dgm:pt>
    <dgm:pt modelId="{E76057C2-23B2-4ADF-B828-1FBE3000AA88}" type="pres">
      <dgm:prSet presAssocID="{558719F6-D148-43D9-BECB-2EFE6ED24742}" presName="linearFlow" presStyleCnt="0">
        <dgm:presLayoutVars>
          <dgm:dir/>
          <dgm:resizeHandles val="exact"/>
        </dgm:presLayoutVars>
      </dgm:prSet>
      <dgm:spPr/>
    </dgm:pt>
    <dgm:pt modelId="{1A363760-1C2F-430D-B68E-68A526253C5C}" type="pres">
      <dgm:prSet presAssocID="{01323FA5-0110-4924-B3E8-D29FF9BC9139}" presName="composite" presStyleCnt="0"/>
      <dgm:spPr/>
    </dgm:pt>
    <dgm:pt modelId="{55CAEC3E-8E90-44A4-9B0D-D1B22E504129}" type="pres">
      <dgm:prSet presAssocID="{01323FA5-0110-4924-B3E8-D29FF9BC9139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AD95D38-2413-4677-A446-1394BB3EF478}" type="pres">
      <dgm:prSet presAssocID="{01323FA5-0110-4924-B3E8-D29FF9BC913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E43857-5B26-49C5-8AE8-D5430879B00B}" type="pres">
      <dgm:prSet presAssocID="{43B2A492-451D-409E-B446-CB968AFE9700}" presName="spacing" presStyleCnt="0"/>
      <dgm:spPr/>
    </dgm:pt>
    <dgm:pt modelId="{2067A530-7B5E-4DA5-B9DC-48B957478300}" type="pres">
      <dgm:prSet presAssocID="{7BB12A73-A999-43EF-AB79-7B6D3C1A412B}" presName="composite" presStyleCnt="0"/>
      <dgm:spPr/>
    </dgm:pt>
    <dgm:pt modelId="{F6B03C01-A8CB-4925-9A2A-C3F81DABCBB0}" type="pres">
      <dgm:prSet presAssocID="{7BB12A73-A999-43EF-AB79-7B6D3C1A412B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F74BF70-AC08-4903-8CFC-90E367EC891E}" type="pres">
      <dgm:prSet presAssocID="{7BB12A73-A999-43EF-AB79-7B6D3C1A412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D7E46C-A0EF-406B-B2D0-30F08AFB1C6C}" type="pres">
      <dgm:prSet presAssocID="{F413E574-163C-4DB5-858C-6D2062A0DEE0}" presName="spacing" presStyleCnt="0"/>
      <dgm:spPr/>
    </dgm:pt>
    <dgm:pt modelId="{2C378274-47FB-4525-90E7-C9CCD6297391}" type="pres">
      <dgm:prSet presAssocID="{3D938B0D-B975-4BFA-AD9E-270415FC2A14}" presName="composite" presStyleCnt="0"/>
      <dgm:spPr/>
    </dgm:pt>
    <dgm:pt modelId="{1BC3B847-26F9-41F4-B124-AE5472042B45}" type="pres">
      <dgm:prSet presAssocID="{3D938B0D-B975-4BFA-AD9E-270415FC2A14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8C4A2588-138A-4A29-BA94-DA603BC9D65A}" type="pres">
      <dgm:prSet presAssocID="{3D938B0D-B975-4BFA-AD9E-270415FC2A1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38C42ED-1F75-437F-AD19-638CD0E5F3AE}" srcId="{558719F6-D148-43D9-BECB-2EFE6ED24742}" destId="{3D938B0D-B975-4BFA-AD9E-270415FC2A14}" srcOrd="2" destOrd="0" parTransId="{BC535DD0-F0C0-4496-98BA-10A5CB7ECDD7}" sibTransId="{19C85D04-FB6F-491A-A861-230B424B5309}"/>
    <dgm:cxn modelId="{87480C5B-F052-41C1-A9C4-6225C4F0FA53}" type="presOf" srcId="{01323FA5-0110-4924-B3E8-D29FF9BC9139}" destId="{6AD95D38-2413-4677-A446-1394BB3EF478}" srcOrd="0" destOrd="0" presId="urn:microsoft.com/office/officeart/2005/8/layout/vList3"/>
    <dgm:cxn modelId="{F025D6EE-DBF0-4E04-A77A-D2ADED5478A0}" type="presOf" srcId="{558719F6-D148-43D9-BECB-2EFE6ED24742}" destId="{E76057C2-23B2-4ADF-B828-1FBE3000AA88}" srcOrd="0" destOrd="0" presId="urn:microsoft.com/office/officeart/2005/8/layout/vList3"/>
    <dgm:cxn modelId="{AF7E9800-A459-41F2-A656-143C7396EE16}" type="presOf" srcId="{7BB12A73-A999-43EF-AB79-7B6D3C1A412B}" destId="{7F74BF70-AC08-4903-8CFC-90E367EC891E}" srcOrd="0" destOrd="0" presId="urn:microsoft.com/office/officeart/2005/8/layout/vList3"/>
    <dgm:cxn modelId="{CC309431-AFB8-431D-8426-A4467EC78A6A}" srcId="{558719F6-D148-43D9-BECB-2EFE6ED24742}" destId="{01323FA5-0110-4924-B3E8-D29FF9BC9139}" srcOrd="0" destOrd="0" parTransId="{CCBA40F0-A3DD-4A99-A5CC-9A653C5A36B6}" sibTransId="{43B2A492-451D-409E-B446-CB968AFE9700}"/>
    <dgm:cxn modelId="{0F4CAE3E-2B88-45C3-A278-DD09C6E45C34}" srcId="{558719F6-D148-43D9-BECB-2EFE6ED24742}" destId="{7BB12A73-A999-43EF-AB79-7B6D3C1A412B}" srcOrd="1" destOrd="0" parTransId="{67E8A73A-8864-481B-892A-99957FB649E0}" sibTransId="{F413E574-163C-4DB5-858C-6D2062A0DEE0}"/>
    <dgm:cxn modelId="{FE9B8751-6869-4AF9-AA74-1F2CA1B31340}" type="presOf" srcId="{3D938B0D-B975-4BFA-AD9E-270415FC2A14}" destId="{8C4A2588-138A-4A29-BA94-DA603BC9D65A}" srcOrd="0" destOrd="0" presId="urn:microsoft.com/office/officeart/2005/8/layout/vList3"/>
    <dgm:cxn modelId="{E5B1A7C6-E2FB-45B1-B930-16B79C242CDC}" type="presParOf" srcId="{E76057C2-23B2-4ADF-B828-1FBE3000AA88}" destId="{1A363760-1C2F-430D-B68E-68A526253C5C}" srcOrd="0" destOrd="0" presId="urn:microsoft.com/office/officeart/2005/8/layout/vList3"/>
    <dgm:cxn modelId="{642380CF-062E-4EE7-BE78-ABC78152CB54}" type="presParOf" srcId="{1A363760-1C2F-430D-B68E-68A526253C5C}" destId="{55CAEC3E-8E90-44A4-9B0D-D1B22E504129}" srcOrd="0" destOrd="0" presId="urn:microsoft.com/office/officeart/2005/8/layout/vList3"/>
    <dgm:cxn modelId="{8D05301F-F52B-4CC0-94D1-E322E0EFA2C4}" type="presParOf" srcId="{1A363760-1C2F-430D-B68E-68A526253C5C}" destId="{6AD95D38-2413-4677-A446-1394BB3EF478}" srcOrd="1" destOrd="0" presId="urn:microsoft.com/office/officeart/2005/8/layout/vList3"/>
    <dgm:cxn modelId="{84D48823-DBF1-49AD-9A83-258095DEDD87}" type="presParOf" srcId="{E76057C2-23B2-4ADF-B828-1FBE3000AA88}" destId="{6CE43857-5B26-49C5-8AE8-D5430879B00B}" srcOrd="1" destOrd="0" presId="urn:microsoft.com/office/officeart/2005/8/layout/vList3"/>
    <dgm:cxn modelId="{53B62F22-4C3E-42A8-8A2F-E0C13631DEDA}" type="presParOf" srcId="{E76057C2-23B2-4ADF-B828-1FBE3000AA88}" destId="{2067A530-7B5E-4DA5-B9DC-48B957478300}" srcOrd="2" destOrd="0" presId="urn:microsoft.com/office/officeart/2005/8/layout/vList3"/>
    <dgm:cxn modelId="{615B9155-0EF4-43ED-BB80-E223AAF648A8}" type="presParOf" srcId="{2067A530-7B5E-4DA5-B9DC-48B957478300}" destId="{F6B03C01-A8CB-4925-9A2A-C3F81DABCBB0}" srcOrd="0" destOrd="0" presId="urn:microsoft.com/office/officeart/2005/8/layout/vList3"/>
    <dgm:cxn modelId="{F11552EE-E6E6-4B60-AFD7-E9ABF60A3F77}" type="presParOf" srcId="{2067A530-7B5E-4DA5-B9DC-48B957478300}" destId="{7F74BF70-AC08-4903-8CFC-90E367EC891E}" srcOrd="1" destOrd="0" presId="urn:microsoft.com/office/officeart/2005/8/layout/vList3"/>
    <dgm:cxn modelId="{B2857C3D-04A6-499C-BAAE-B08D4F48503D}" type="presParOf" srcId="{E76057C2-23B2-4ADF-B828-1FBE3000AA88}" destId="{BFD7E46C-A0EF-406B-B2D0-30F08AFB1C6C}" srcOrd="3" destOrd="0" presId="urn:microsoft.com/office/officeart/2005/8/layout/vList3"/>
    <dgm:cxn modelId="{1170C64C-26D6-471A-ACCA-78055DA324B4}" type="presParOf" srcId="{E76057C2-23B2-4ADF-B828-1FBE3000AA88}" destId="{2C378274-47FB-4525-90E7-C9CCD6297391}" srcOrd="4" destOrd="0" presId="urn:microsoft.com/office/officeart/2005/8/layout/vList3"/>
    <dgm:cxn modelId="{D1645912-5625-4650-896D-E04DF6539820}" type="presParOf" srcId="{2C378274-47FB-4525-90E7-C9CCD6297391}" destId="{1BC3B847-26F9-41F4-B124-AE5472042B45}" srcOrd="0" destOrd="0" presId="urn:microsoft.com/office/officeart/2005/8/layout/vList3"/>
    <dgm:cxn modelId="{3151CF99-6C31-457E-B210-6444D55304BC}" type="presParOf" srcId="{2C378274-47FB-4525-90E7-C9CCD6297391}" destId="{8C4A2588-138A-4A29-BA94-DA603BC9D65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8719F6-D148-43D9-BECB-2EFE6ED24742}" type="doc">
      <dgm:prSet loTypeId="urn:microsoft.com/office/officeart/2005/8/layout/vList3" loCatId="list" qsTypeId="urn:microsoft.com/office/officeart/2005/8/quickstyle/simple1#2" qsCatId="simple" csTypeId="urn:microsoft.com/office/officeart/2005/8/colors/colorful1" csCatId="colorful" phldr="1"/>
      <dgm:spPr/>
    </dgm:pt>
    <dgm:pt modelId="{01323FA5-0110-4924-B3E8-D29FF9BC9139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Revisão de Literatura Exploratória: </a:t>
          </a:r>
          <a:r>
            <a:rPr lang="pt-BR" dirty="0" smtClean="0">
              <a:solidFill>
                <a:srgbClr val="002060"/>
              </a:solidFill>
            </a:rPr>
            <a:t>clareza do problema escolhido   </a:t>
          </a:r>
          <a:endParaRPr lang="pt-BR" dirty="0">
            <a:solidFill>
              <a:srgbClr val="002060"/>
            </a:solidFill>
          </a:endParaRPr>
        </a:p>
      </dgm:t>
    </dgm:pt>
    <dgm:pt modelId="{CCBA40F0-A3DD-4A99-A5CC-9A653C5A36B6}" type="parTrans" cxnId="{CC309431-AFB8-431D-8426-A4467EC78A6A}">
      <dgm:prSet/>
      <dgm:spPr/>
      <dgm:t>
        <a:bodyPr/>
        <a:lstStyle/>
        <a:p>
          <a:endParaRPr lang="pt-BR"/>
        </a:p>
      </dgm:t>
    </dgm:pt>
    <dgm:pt modelId="{43B2A492-451D-409E-B446-CB968AFE9700}" type="sibTrans" cxnId="{CC309431-AFB8-431D-8426-A4467EC78A6A}">
      <dgm:prSet/>
      <dgm:spPr/>
      <dgm:t>
        <a:bodyPr/>
        <a:lstStyle/>
        <a:p>
          <a:endParaRPr lang="pt-BR"/>
        </a:p>
      </dgm:t>
    </dgm:pt>
    <dgm:pt modelId="{7BB12A73-A999-43EF-AB79-7B6D3C1A412B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Revisão de Literatura: </a:t>
          </a:r>
          <a:r>
            <a:rPr lang="pt-BR" b="0" dirty="0" smtClean="0">
              <a:solidFill>
                <a:srgbClr val="002060"/>
              </a:solidFill>
            </a:rPr>
            <a:t>referencial teórico </a:t>
          </a:r>
          <a:endParaRPr lang="pt-BR" b="0" dirty="0">
            <a:solidFill>
              <a:srgbClr val="002060"/>
            </a:solidFill>
          </a:endParaRPr>
        </a:p>
      </dgm:t>
    </dgm:pt>
    <dgm:pt modelId="{67E8A73A-8864-481B-892A-99957FB649E0}" type="parTrans" cxnId="{0F4CAE3E-2B88-45C3-A278-DD09C6E45C34}">
      <dgm:prSet/>
      <dgm:spPr/>
      <dgm:t>
        <a:bodyPr/>
        <a:lstStyle/>
        <a:p>
          <a:endParaRPr lang="pt-BR"/>
        </a:p>
      </dgm:t>
    </dgm:pt>
    <dgm:pt modelId="{F413E574-163C-4DB5-858C-6D2062A0DEE0}" type="sibTrans" cxnId="{0F4CAE3E-2B88-45C3-A278-DD09C6E45C34}">
      <dgm:prSet/>
      <dgm:spPr/>
      <dgm:t>
        <a:bodyPr/>
        <a:lstStyle/>
        <a:p>
          <a:endParaRPr lang="pt-BR"/>
        </a:p>
      </dgm:t>
    </dgm:pt>
    <dgm:pt modelId="{3D938B0D-B975-4BFA-AD9E-270415FC2A14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</a:rPr>
            <a:t>Citação e Referência</a:t>
          </a:r>
          <a:endParaRPr lang="pt-BR" b="1" dirty="0">
            <a:solidFill>
              <a:srgbClr val="002060"/>
            </a:solidFill>
          </a:endParaRPr>
        </a:p>
      </dgm:t>
    </dgm:pt>
    <dgm:pt modelId="{BC535DD0-F0C0-4496-98BA-10A5CB7ECDD7}" type="parTrans" cxnId="{E38C42ED-1F75-437F-AD19-638CD0E5F3AE}">
      <dgm:prSet/>
      <dgm:spPr/>
      <dgm:t>
        <a:bodyPr/>
        <a:lstStyle/>
        <a:p>
          <a:endParaRPr lang="pt-BR"/>
        </a:p>
      </dgm:t>
    </dgm:pt>
    <dgm:pt modelId="{19C85D04-FB6F-491A-A861-230B424B5309}" type="sibTrans" cxnId="{E38C42ED-1F75-437F-AD19-638CD0E5F3AE}">
      <dgm:prSet/>
      <dgm:spPr/>
      <dgm:t>
        <a:bodyPr/>
        <a:lstStyle/>
        <a:p>
          <a:endParaRPr lang="pt-BR"/>
        </a:p>
      </dgm:t>
    </dgm:pt>
    <dgm:pt modelId="{E76057C2-23B2-4ADF-B828-1FBE3000AA88}" type="pres">
      <dgm:prSet presAssocID="{558719F6-D148-43D9-BECB-2EFE6ED24742}" presName="linearFlow" presStyleCnt="0">
        <dgm:presLayoutVars>
          <dgm:dir/>
          <dgm:resizeHandles val="exact"/>
        </dgm:presLayoutVars>
      </dgm:prSet>
      <dgm:spPr/>
    </dgm:pt>
    <dgm:pt modelId="{1A363760-1C2F-430D-B68E-68A526253C5C}" type="pres">
      <dgm:prSet presAssocID="{01323FA5-0110-4924-B3E8-D29FF9BC9139}" presName="composite" presStyleCnt="0"/>
      <dgm:spPr/>
    </dgm:pt>
    <dgm:pt modelId="{55CAEC3E-8E90-44A4-9B0D-D1B22E504129}" type="pres">
      <dgm:prSet presAssocID="{01323FA5-0110-4924-B3E8-D29FF9BC9139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AD95D38-2413-4677-A446-1394BB3EF478}" type="pres">
      <dgm:prSet presAssocID="{01323FA5-0110-4924-B3E8-D29FF9BC913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E43857-5B26-49C5-8AE8-D5430879B00B}" type="pres">
      <dgm:prSet presAssocID="{43B2A492-451D-409E-B446-CB968AFE9700}" presName="spacing" presStyleCnt="0"/>
      <dgm:spPr/>
    </dgm:pt>
    <dgm:pt modelId="{2067A530-7B5E-4DA5-B9DC-48B957478300}" type="pres">
      <dgm:prSet presAssocID="{7BB12A73-A999-43EF-AB79-7B6D3C1A412B}" presName="composite" presStyleCnt="0"/>
      <dgm:spPr/>
    </dgm:pt>
    <dgm:pt modelId="{F6B03C01-A8CB-4925-9A2A-C3F81DABCBB0}" type="pres">
      <dgm:prSet presAssocID="{7BB12A73-A999-43EF-AB79-7B6D3C1A412B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F74BF70-AC08-4903-8CFC-90E367EC891E}" type="pres">
      <dgm:prSet presAssocID="{7BB12A73-A999-43EF-AB79-7B6D3C1A412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D7E46C-A0EF-406B-B2D0-30F08AFB1C6C}" type="pres">
      <dgm:prSet presAssocID="{F413E574-163C-4DB5-858C-6D2062A0DEE0}" presName="spacing" presStyleCnt="0"/>
      <dgm:spPr/>
    </dgm:pt>
    <dgm:pt modelId="{2C378274-47FB-4525-90E7-C9CCD6297391}" type="pres">
      <dgm:prSet presAssocID="{3D938B0D-B975-4BFA-AD9E-270415FC2A14}" presName="composite" presStyleCnt="0"/>
      <dgm:spPr/>
    </dgm:pt>
    <dgm:pt modelId="{1BC3B847-26F9-41F4-B124-AE5472042B45}" type="pres">
      <dgm:prSet presAssocID="{3D938B0D-B975-4BFA-AD9E-270415FC2A14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8C4A2588-138A-4A29-BA94-DA603BC9D65A}" type="pres">
      <dgm:prSet presAssocID="{3D938B0D-B975-4BFA-AD9E-270415FC2A1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38C42ED-1F75-437F-AD19-638CD0E5F3AE}" srcId="{558719F6-D148-43D9-BECB-2EFE6ED24742}" destId="{3D938B0D-B975-4BFA-AD9E-270415FC2A14}" srcOrd="2" destOrd="0" parTransId="{BC535DD0-F0C0-4496-98BA-10A5CB7ECDD7}" sibTransId="{19C85D04-FB6F-491A-A861-230B424B5309}"/>
    <dgm:cxn modelId="{31001F13-A5A9-4186-82D4-823C76317A35}" type="presOf" srcId="{7BB12A73-A999-43EF-AB79-7B6D3C1A412B}" destId="{7F74BF70-AC08-4903-8CFC-90E367EC891E}" srcOrd="0" destOrd="0" presId="urn:microsoft.com/office/officeart/2005/8/layout/vList3"/>
    <dgm:cxn modelId="{90296CDB-D0F9-4EFC-BF09-141F1CEB8AF8}" type="presOf" srcId="{01323FA5-0110-4924-B3E8-D29FF9BC9139}" destId="{6AD95D38-2413-4677-A446-1394BB3EF478}" srcOrd="0" destOrd="0" presId="urn:microsoft.com/office/officeart/2005/8/layout/vList3"/>
    <dgm:cxn modelId="{CC309431-AFB8-431D-8426-A4467EC78A6A}" srcId="{558719F6-D148-43D9-BECB-2EFE6ED24742}" destId="{01323FA5-0110-4924-B3E8-D29FF9BC9139}" srcOrd="0" destOrd="0" parTransId="{CCBA40F0-A3DD-4A99-A5CC-9A653C5A36B6}" sibTransId="{43B2A492-451D-409E-B446-CB968AFE9700}"/>
    <dgm:cxn modelId="{0F4CAE3E-2B88-45C3-A278-DD09C6E45C34}" srcId="{558719F6-D148-43D9-BECB-2EFE6ED24742}" destId="{7BB12A73-A999-43EF-AB79-7B6D3C1A412B}" srcOrd="1" destOrd="0" parTransId="{67E8A73A-8864-481B-892A-99957FB649E0}" sibTransId="{F413E574-163C-4DB5-858C-6D2062A0DEE0}"/>
    <dgm:cxn modelId="{58165C72-8369-4A93-AB6B-E04E5EFD39A5}" type="presOf" srcId="{558719F6-D148-43D9-BECB-2EFE6ED24742}" destId="{E76057C2-23B2-4ADF-B828-1FBE3000AA88}" srcOrd="0" destOrd="0" presId="urn:microsoft.com/office/officeart/2005/8/layout/vList3"/>
    <dgm:cxn modelId="{37AFBEE8-DFAA-4AEB-A822-6341C9BB79D7}" type="presOf" srcId="{3D938B0D-B975-4BFA-AD9E-270415FC2A14}" destId="{8C4A2588-138A-4A29-BA94-DA603BC9D65A}" srcOrd="0" destOrd="0" presId="urn:microsoft.com/office/officeart/2005/8/layout/vList3"/>
    <dgm:cxn modelId="{C015A56E-355C-4329-81EC-34376842D044}" type="presParOf" srcId="{E76057C2-23B2-4ADF-B828-1FBE3000AA88}" destId="{1A363760-1C2F-430D-B68E-68A526253C5C}" srcOrd="0" destOrd="0" presId="urn:microsoft.com/office/officeart/2005/8/layout/vList3"/>
    <dgm:cxn modelId="{386ACE45-9373-4627-8922-B1ECE06396A2}" type="presParOf" srcId="{1A363760-1C2F-430D-B68E-68A526253C5C}" destId="{55CAEC3E-8E90-44A4-9B0D-D1B22E504129}" srcOrd="0" destOrd="0" presId="urn:microsoft.com/office/officeart/2005/8/layout/vList3"/>
    <dgm:cxn modelId="{C64C9EDD-2A1E-46F1-8C47-401C303D27E1}" type="presParOf" srcId="{1A363760-1C2F-430D-B68E-68A526253C5C}" destId="{6AD95D38-2413-4677-A446-1394BB3EF478}" srcOrd="1" destOrd="0" presId="urn:microsoft.com/office/officeart/2005/8/layout/vList3"/>
    <dgm:cxn modelId="{31DF82CF-224E-489F-8AB8-AC4B2599BB38}" type="presParOf" srcId="{E76057C2-23B2-4ADF-B828-1FBE3000AA88}" destId="{6CE43857-5B26-49C5-8AE8-D5430879B00B}" srcOrd="1" destOrd="0" presId="urn:microsoft.com/office/officeart/2005/8/layout/vList3"/>
    <dgm:cxn modelId="{67BE3EAE-0E38-4A26-9F82-E881D39A640D}" type="presParOf" srcId="{E76057C2-23B2-4ADF-B828-1FBE3000AA88}" destId="{2067A530-7B5E-4DA5-B9DC-48B957478300}" srcOrd="2" destOrd="0" presId="urn:microsoft.com/office/officeart/2005/8/layout/vList3"/>
    <dgm:cxn modelId="{BED00B6F-5337-4663-8B36-888A4644DF90}" type="presParOf" srcId="{2067A530-7B5E-4DA5-B9DC-48B957478300}" destId="{F6B03C01-A8CB-4925-9A2A-C3F81DABCBB0}" srcOrd="0" destOrd="0" presId="urn:microsoft.com/office/officeart/2005/8/layout/vList3"/>
    <dgm:cxn modelId="{A1D117A0-848E-4C41-BC31-DC7FB1892D60}" type="presParOf" srcId="{2067A530-7B5E-4DA5-B9DC-48B957478300}" destId="{7F74BF70-AC08-4903-8CFC-90E367EC891E}" srcOrd="1" destOrd="0" presId="urn:microsoft.com/office/officeart/2005/8/layout/vList3"/>
    <dgm:cxn modelId="{7C79A866-F59D-4C4B-9AF5-78A5E22F3EAE}" type="presParOf" srcId="{E76057C2-23B2-4ADF-B828-1FBE3000AA88}" destId="{BFD7E46C-A0EF-406B-B2D0-30F08AFB1C6C}" srcOrd="3" destOrd="0" presId="urn:microsoft.com/office/officeart/2005/8/layout/vList3"/>
    <dgm:cxn modelId="{6FDC85D3-CAA9-45C4-A35E-250EC86ED1AB}" type="presParOf" srcId="{E76057C2-23B2-4ADF-B828-1FBE3000AA88}" destId="{2C378274-47FB-4525-90E7-C9CCD6297391}" srcOrd="4" destOrd="0" presId="urn:microsoft.com/office/officeart/2005/8/layout/vList3"/>
    <dgm:cxn modelId="{D8927D91-7398-4399-B741-285E988FB542}" type="presParOf" srcId="{2C378274-47FB-4525-90E7-C9CCD6297391}" destId="{1BC3B847-26F9-41F4-B124-AE5472042B45}" srcOrd="0" destOrd="0" presId="urn:microsoft.com/office/officeart/2005/8/layout/vList3"/>
    <dgm:cxn modelId="{A3E0F21D-82BC-43BF-81CC-5F264A6D176C}" type="presParOf" srcId="{2C378274-47FB-4525-90E7-C9CCD6297391}" destId="{8C4A2588-138A-4A29-BA94-DA603BC9D65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6873C2-FA4E-4F66-88D6-427C0B2A786C}" type="doc">
      <dgm:prSet loTypeId="urn:microsoft.com/office/officeart/2005/8/layout/vList3" loCatId="list" qsTypeId="urn:microsoft.com/office/officeart/2005/8/quickstyle/simple1#3" qsCatId="simple" csTypeId="urn:microsoft.com/office/officeart/2005/8/colors/colorful2" csCatId="colorful" phldr="1"/>
      <dgm:spPr/>
    </dgm:pt>
    <dgm:pt modelId="{C356264A-D0D1-49F4-9D23-220F819C44E1}">
      <dgm:prSet phldrT="[Texto]" custT="1"/>
      <dgm:spPr/>
      <dgm:t>
        <a:bodyPr/>
        <a:lstStyle/>
        <a:p>
          <a:r>
            <a:rPr lang="pt-BR" sz="2800" b="1" smtClean="0"/>
            <a:t>Organização dos artigos</a:t>
          </a:r>
          <a:endParaRPr lang="pt-BR" sz="2800" b="1" dirty="0"/>
        </a:p>
      </dgm:t>
    </dgm:pt>
    <dgm:pt modelId="{BA352CFE-5EF6-4AAB-B115-3649D73D6A51}" type="parTrans" cxnId="{BD61572A-43D7-4E09-9897-607F2273CBB5}">
      <dgm:prSet/>
      <dgm:spPr/>
      <dgm:t>
        <a:bodyPr/>
        <a:lstStyle/>
        <a:p>
          <a:endParaRPr lang="pt-BR"/>
        </a:p>
      </dgm:t>
    </dgm:pt>
    <dgm:pt modelId="{972996AA-44A4-4388-BB1C-7ED41D01678A}" type="sibTrans" cxnId="{BD61572A-43D7-4E09-9897-607F2273CBB5}">
      <dgm:prSet/>
      <dgm:spPr/>
      <dgm:t>
        <a:bodyPr/>
        <a:lstStyle/>
        <a:p>
          <a:endParaRPr lang="pt-BR"/>
        </a:p>
      </dgm:t>
    </dgm:pt>
    <dgm:pt modelId="{7232BF91-1BD0-4E8D-94BF-6D8F50FD65D7}">
      <dgm:prSet phldrT="[Texto]" custT="1"/>
      <dgm:spPr/>
      <dgm:t>
        <a:bodyPr/>
        <a:lstStyle/>
        <a:p>
          <a:r>
            <a:rPr lang="pt-BR" sz="2800" b="1" smtClean="0">
              <a:solidFill>
                <a:srgbClr val="002060"/>
              </a:solidFill>
            </a:rPr>
            <a:t>Fichamento e EndNote</a:t>
          </a:r>
          <a:endParaRPr lang="pt-BR" sz="2800" b="1" dirty="0">
            <a:solidFill>
              <a:srgbClr val="002060"/>
            </a:solidFill>
          </a:endParaRPr>
        </a:p>
      </dgm:t>
    </dgm:pt>
    <dgm:pt modelId="{238B60DC-2836-4671-A677-46C626AFF3F1}" type="parTrans" cxnId="{035381D0-DAC2-4981-81BF-7CCC8D30FC82}">
      <dgm:prSet/>
      <dgm:spPr/>
      <dgm:t>
        <a:bodyPr/>
        <a:lstStyle/>
        <a:p>
          <a:endParaRPr lang="pt-BR"/>
        </a:p>
      </dgm:t>
    </dgm:pt>
    <dgm:pt modelId="{C3DFB716-B316-42D4-A620-C95B21CB52CA}" type="sibTrans" cxnId="{035381D0-DAC2-4981-81BF-7CCC8D30FC82}">
      <dgm:prSet/>
      <dgm:spPr/>
      <dgm:t>
        <a:bodyPr/>
        <a:lstStyle/>
        <a:p>
          <a:endParaRPr lang="pt-BR"/>
        </a:p>
      </dgm:t>
    </dgm:pt>
    <dgm:pt modelId="{4C944B58-CD19-4946-A6F5-8EA0694F305E}">
      <dgm:prSet phldrT="[Texto]" custT="1"/>
      <dgm:spPr/>
      <dgm:t>
        <a:bodyPr/>
        <a:lstStyle/>
        <a:p>
          <a:r>
            <a:rPr lang="pt-BR" sz="2800" b="1" smtClean="0">
              <a:solidFill>
                <a:srgbClr val="002060"/>
              </a:solidFill>
            </a:rPr>
            <a:t>Justificativa</a:t>
          </a:r>
          <a:endParaRPr lang="pt-BR" sz="2800" b="1" dirty="0">
            <a:solidFill>
              <a:srgbClr val="002060"/>
            </a:solidFill>
          </a:endParaRPr>
        </a:p>
      </dgm:t>
    </dgm:pt>
    <dgm:pt modelId="{F440FBEE-0219-4DB2-B486-D3C993DF5D3D}" type="parTrans" cxnId="{A4A6826C-3AB0-4364-85C5-597F10803F3C}">
      <dgm:prSet/>
      <dgm:spPr/>
      <dgm:t>
        <a:bodyPr/>
        <a:lstStyle/>
        <a:p>
          <a:endParaRPr lang="pt-BR"/>
        </a:p>
      </dgm:t>
    </dgm:pt>
    <dgm:pt modelId="{0BB270BA-E88A-47E5-9773-8F87C8FB4546}" type="sibTrans" cxnId="{A4A6826C-3AB0-4364-85C5-597F10803F3C}">
      <dgm:prSet/>
      <dgm:spPr/>
      <dgm:t>
        <a:bodyPr/>
        <a:lstStyle/>
        <a:p>
          <a:endParaRPr lang="pt-BR"/>
        </a:p>
      </dgm:t>
    </dgm:pt>
    <dgm:pt modelId="{DF4A7197-976A-472B-9D64-6851E910263D}" type="pres">
      <dgm:prSet presAssocID="{EC6873C2-FA4E-4F66-88D6-427C0B2A786C}" presName="linearFlow" presStyleCnt="0">
        <dgm:presLayoutVars>
          <dgm:dir/>
          <dgm:resizeHandles val="exact"/>
        </dgm:presLayoutVars>
      </dgm:prSet>
      <dgm:spPr/>
    </dgm:pt>
    <dgm:pt modelId="{2BC0BF18-8B4C-457B-B8F7-1F9B91244434}" type="pres">
      <dgm:prSet presAssocID="{C356264A-D0D1-49F4-9D23-220F819C44E1}" presName="composite" presStyleCnt="0"/>
      <dgm:spPr/>
    </dgm:pt>
    <dgm:pt modelId="{A0BA9233-56D4-42AB-A3D8-288887AFA22A}" type="pres">
      <dgm:prSet presAssocID="{C356264A-D0D1-49F4-9D23-220F819C44E1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F581517-BBA3-43B2-B47E-39422026AD87}" type="pres">
      <dgm:prSet presAssocID="{C356264A-D0D1-49F4-9D23-220F819C44E1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12B4E1-4512-4F15-B55A-8424AB3FBDFF}" type="pres">
      <dgm:prSet presAssocID="{972996AA-44A4-4388-BB1C-7ED41D01678A}" presName="spacing" presStyleCnt="0"/>
      <dgm:spPr/>
    </dgm:pt>
    <dgm:pt modelId="{C5A90D0F-8568-4210-8E37-5D8962B78B4B}" type="pres">
      <dgm:prSet presAssocID="{7232BF91-1BD0-4E8D-94BF-6D8F50FD65D7}" presName="composite" presStyleCnt="0"/>
      <dgm:spPr/>
    </dgm:pt>
    <dgm:pt modelId="{3874F2EC-4115-44C2-B23D-6BF444F98AFD}" type="pres">
      <dgm:prSet presAssocID="{7232BF91-1BD0-4E8D-94BF-6D8F50FD65D7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2425EEB-3EB4-4694-9BE6-70FB722C5955}" type="pres">
      <dgm:prSet presAssocID="{7232BF91-1BD0-4E8D-94BF-6D8F50FD65D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473764-D3E7-44EE-BECC-B107F7539DB3}" type="pres">
      <dgm:prSet presAssocID="{C3DFB716-B316-42D4-A620-C95B21CB52CA}" presName="spacing" presStyleCnt="0"/>
      <dgm:spPr/>
    </dgm:pt>
    <dgm:pt modelId="{17E67157-C5A8-4179-BAD3-37776CA80455}" type="pres">
      <dgm:prSet presAssocID="{4C944B58-CD19-4946-A6F5-8EA0694F305E}" presName="composite" presStyleCnt="0"/>
      <dgm:spPr/>
    </dgm:pt>
    <dgm:pt modelId="{A1D7F9D6-9AEA-4054-B7BA-C94ECACAB87B}" type="pres">
      <dgm:prSet presAssocID="{4C944B58-CD19-4946-A6F5-8EA0694F305E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A83B860-5B45-40C3-B85A-F4CC75F68F77}" type="pres">
      <dgm:prSet presAssocID="{4C944B58-CD19-4946-A6F5-8EA0694F305E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D61572A-43D7-4E09-9897-607F2273CBB5}" srcId="{EC6873C2-FA4E-4F66-88D6-427C0B2A786C}" destId="{C356264A-D0D1-49F4-9D23-220F819C44E1}" srcOrd="0" destOrd="0" parTransId="{BA352CFE-5EF6-4AAB-B115-3649D73D6A51}" sibTransId="{972996AA-44A4-4388-BB1C-7ED41D01678A}"/>
    <dgm:cxn modelId="{C1B48862-75DE-474A-BC9E-EDF744038398}" type="presOf" srcId="{7232BF91-1BD0-4E8D-94BF-6D8F50FD65D7}" destId="{D2425EEB-3EB4-4694-9BE6-70FB722C5955}" srcOrd="0" destOrd="0" presId="urn:microsoft.com/office/officeart/2005/8/layout/vList3"/>
    <dgm:cxn modelId="{A4A6826C-3AB0-4364-85C5-597F10803F3C}" srcId="{EC6873C2-FA4E-4F66-88D6-427C0B2A786C}" destId="{4C944B58-CD19-4946-A6F5-8EA0694F305E}" srcOrd="2" destOrd="0" parTransId="{F440FBEE-0219-4DB2-B486-D3C993DF5D3D}" sibTransId="{0BB270BA-E88A-47E5-9773-8F87C8FB4546}"/>
    <dgm:cxn modelId="{B5D5A7B2-F7D9-4C5F-A062-2A755380595D}" type="presOf" srcId="{EC6873C2-FA4E-4F66-88D6-427C0B2A786C}" destId="{DF4A7197-976A-472B-9D64-6851E910263D}" srcOrd="0" destOrd="0" presId="urn:microsoft.com/office/officeart/2005/8/layout/vList3"/>
    <dgm:cxn modelId="{AAF7819D-164D-463A-B75C-E0340E84A4A0}" type="presOf" srcId="{4C944B58-CD19-4946-A6F5-8EA0694F305E}" destId="{FA83B860-5B45-40C3-B85A-F4CC75F68F77}" srcOrd="0" destOrd="0" presId="urn:microsoft.com/office/officeart/2005/8/layout/vList3"/>
    <dgm:cxn modelId="{035381D0-DAC2-4981-81BF-7CCC8D30FC82}" srcId="{EC6873C2-FA4E-4F66-88D6-427C0B2A786C}" destId="{7232BF91-1BD0-4E8D-94BF-6D8F50FD65D7}" srcOrd="1" destOrd="0" parTransId="{238B60DC-2836-4671-A677-46C626AFF3F1}" sibTransId="{C3DFB716-B316-42D4-A620-C95B21CB52CA}"/>
    <dgm:cxn modelId="{D9087A04-428A-42F9-864B-E16A49EC06E6}" type="presOf" srcId="{C356264A-D0D1-49F4-9D23-220F819C44E1}" destId="{4F581517-BBA3-43B2-B47E-39422026AD87}" srcOrd="0" destOrd="0" presId="urn:microsoft.com/office/officeart/2005/8/layout/vList3"/>
    <dgm:cxn modelId="{C4C3930E-701B-4AE3-803B-66FAD0DC216F}" type="presParOf" srcId="{DF4A7197-976A-472B-9D64-6851E910263D}" destId="{2BC0BF18-8B4C-457B-B8F7-1F9B91244434}" srcOrd="0" destOrd="0" presId="urn:microsoft.com/office/officeart/2005/8/layout/vList3"/>
    <dgm:cxn modelId="{4BC350E7-C915-480F-99E7-24B5AE02B851}" type="presParOf" srcId="{2BC0BF18-8B4C-457B-B8F7-1F9B91244434}" destId="{A0BA9233-56D4-42AB-A3D8-288887AFA22A}" srcOrd="0" destOrd="0" presId="urn:microsoft.com/office/officeart/2005/8/layout/vList3"/>
    <dgm:cxn modelId="{5EE9D3C9-6BF4-494A-8FF1-C443EE726081}" type="presParOf" srcId="{2BC0BF18-8B4C-457B-B8F7-1F9B91244434}" destId="{4F581517-BBA3-43B2-B47E-39422026AD87}" srcOrd="1" destOrd="0" presId="urn:microsoft.com/office/officeart/2005/8/layout/vList3"/>
    <dgm:cxn modelId="{A8E125EA-FCDE-46E6-A427-C5B098624066}" type="presParOf" srcId="{DF4A7197-976A-472B-9D64-6851E910263D}" destId="{9A12B4E1-4512-4F15-B55A-8424AB3FBDFF}" srcOrd="1" destOrd="0" presId="urn:microsoft.com/office/officeart/2005/8/layout/vList3"/>
    <dgm:cxn modelId="{54384444-19F0-4A9F-976B-65A783A99035}" type="presParOf" srcId="{DF4A7197-976A-472B-9D64-6851E910263D}" destId="{C5A90D0F-8568-4210-8E37-5D8962B78B4B}" srcOrd="2" destOrd="0" presId="urn:microsoft.com/office/officeart/2005/8/layout/vList3"/>
    <dgm:cxn modelId="{8F5D5AC7-61B7-43AD-B52A-05B482EDE260}" type="presParOf" srcId="{C5A90D0F-8568-4210-8E37-5D8962B78B4B}" destId="{3874F2EC-4115-44C2-B23D-6BF444F98AFD}" srcOrd="0" destOrd="0" presId="urn:microsoft.com/office/officeart/2005/8/layout/vList3"/>
    <dgm:cxn modelId="{CE252749-1A88-48AF-B077-237015AD8A58}" type="presParOf" srcId="{C5A90D0F-8568-4210-8E37-5D8962B78B4B}" destId="{D2425EEB-3EB4-4694-9BE6-70FB722C5955}" srcOrd="1" destOrd="0" presId="urn:microsoft.com/office/officeart/2005/8/layout/vList3"/>
    <dgm:cxn modelId="{CD21EC8E-8690-4DBB-A5C0-0354A7F07C0F}" type="presParOf" srcId="{DF4A7197-976A-472B-9D64-6851E910263D}" destId="{C7473764-D3E7-44EE-BECC-B107F7539DB3}" srcOrd="3" destOrd="0" presId="urn:microsoft.com/office/officeart/2005/8/layout/vList3"/>
    <dgm:cxn modelId="{F4EE0276-35E5-43D1-938C-74C95AC25C86}" type="presParOf" srcId="{DF4A7197-976A-472B-9D64-6851E910263D}" destId="{17E67157-C5A8-4179-BAD3-37776CA80455}" srcOrd="4" destOrd="0" presId="urn:microsoft.com/office/officeart/2005/8/layout/vList3"/>
    <dgm:cxn modelId="{943C5BEA-141C-4AEC-9917-247F7CAEB646}" type="presParOf" srcId="{17E67157-C5A8-4179-BAD3-37776CA80455}" destId="{A1D7F9D6-9AEA-4054-B7BA-C94ECACAB87B}" srcOrd="0" destOrd="0" presId="urn:microsoft.com/office/officeart/2005/8/layout/vList3"/>
    <dgm:cxn modelId="{68E6634F-297A-4D45-B0A7-68891030859C}" type="presParOf" srcId="{17E67157-C5A8-4179-BAD3-37776CA80455}" destId="{FA83B860-5B45-40C3-B85A-F4CC75F68F7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8719F6-D148-43D9-BECB-2EFE6ED24742}" type="doc">
      <dgm:prSet loTypeId="urn:microsoft.com/office/officeart/2005/8/layout/vList3" loCatId="list" qsTypeId="urn:microsoft.com/office/officeart/2005/8/quickstyle/simple1#4" qsCatId="simple" csTypeId="urn:microsoft.com/office/officeart/2005/8/colors/colorful5" csCatId="colorful" phldr="1"/>
      <dgm:spPr/>
    </dgm:pt>
    <dgm:pt modelId="{01323FA5-0110-4924-B3E8-D29FF9BC9139}">
      <dgm:prSet phldrT="[Texto]"/>
      <dgm:spPr/>
      <dgm:t>
        <a:bodyPr/>
        <a:lstStyle/>
        <a:p>
          <a:r>
            <a:rPr lang="pt-BR" dirty="0" smtClean="0">
              <a:solidFill>
                <a:srgbClr val="002060"/>
              </a:solidFill>
            </a:rPr>
            <a:t>Refinar o Problema de Pesquisa </a:t>
          </a:r>
          <a:endParaRPr lang="pt-BR" dirty="0">
            <a:solidFill>
              <a:srgbClr val="002060"/>
            </a:solidFill>
          </a:endParaRPr>
        </a:p>
      </dgm:t>
    </dgm:pt>
    <dgm:pt modelId="{CCBA40F0-A3DD-4A99-A5CC-9A653C5A36B6}" type="parTrans" cxnId="{CC309431-AFB8-431D-8426-A4467EC78A6A}">
      <dgm:prSet/>
      <dgm:spPr/>
      <dgm:t>
        <a:bodyPr/>
        <a:lstStyle/>
        <a:p>
          <a:endParaRPr lang="pt-BR"/>
        </a:p>
      </dgm:t>
    </dgm:pt>
    <dgm:pt modelId="{43B2A492-451D-409E-B446-CB968AFE9700}" type="sibTrans" cxnId="{CC309431-AFB8-431D-8426-A4467EC78A6A}">
      <dgm:prSet/>
      <dgm:spPr/>
      <dgm:t>
        <a:bodyPr/>
        <a:lstStyle/>
        <a:p>
          <a:endParaRPr lang="pt-BR"/>
        </a:p>
      </dgm:t>
    </dgm:pt>
    <dgm:pt modelId="{7BB12A73-A999-43EF-AB79-7B6D3C1A412B}">
      <dgm:prSet phldrT="[Texto]"/>
      <dgm:spPr/>
      <dgm:t>
        <a:bodyPr/>
        <a:lstStyle/>
        <a:p>
          <a:r>
            <a:rPr lang="pt-BR" dirty="0" smtClean="0">
              <a:solidFill>
                <a:srgbClr val="002060"/>
              </a:solidFill>
            </a:rPr>
            <a:t>Listar o que eu preciso saber para responder ao problema?</a:t>
          </a:r>
          <a:endParaRPr lang="pt-BR" dirty="0">
            <a:solidFill>
              <a:srgbClr val="002060"/>
            </a:solidFill>
          </a:endParaRPr>
        </a:p>
      </dgm:t>
    </dgm:pt>
    <dgm:pt modelId="{67E8A73A-8864-481B-892A-99957FB649E0}" type="parTrans" cxnId="{0F4CAE3E-2B88-45C3-A278-DD09C6E45C34}">
      <dgm:prSet/>
      <dgm:spPr/>
      <dgm:t>
        <a:bodyPr/>
        <a:lstStyle/>
        <a:p>
          <a:endParaRPr lang="pt-BR"/>
        </a:p>
      </dgm:t>
    </dgm:pt>
    <dgm:pt modelId="{F413E574-163C-4DB5-858C-6D2062A0DEE0}" type="sibTrans" cxnId="{0F4CAE3E-2B88-45C3-A278-DD09C6E45C34}">
      <dgm:prSet/>
      <dgm:spPr/>
      <dgm:t>
        <a:bodyPr/>
        <a:lstStyle/>
        <a:p>
          <a:endParaRPr lang="pt-BR"/>
        </a:p>
      </dgm:t>
    </dgm:pt>
    <dgm:pt modelId="{3D938B0D-B975-4BFA-AD9E-270415FC2A14}">
      <dgm:prSet phldrT="[Texto]"/>
      <dgm:spPr/>
      <dgm:t>
        <a:bodyPr/>
        <a:lstStyle/>
        <a:p>
          <a:r>
            <a:rPr lang="pt-BR" dirty="0" smtClean="0">
              <a:solidFill>
                <a:srgbClr val="002060"/>
              </a:solidFill>
            </a:rPr>
            <a:t>Redigir os Objetivos</a:t>
          </a:r>
          <a:endParaRPr lang="pt-BR" dirty="0">
            <a:solidFill>
              <a:srgbClr val="002060"/>
            </a:solidFill>
          </a:endParaRPr>
        </a:p>
      </dgm:t>
    </dgm:pt>
    <dgm:pt modelId="{19C85D04-FB6F-491A-A861-230B424B5309}" type="sibTrans" cxnId="{E38C42ED-1F75-437F-AD19-638CD0E5F3AE}">
      <dgm:prSet/>
      <dgm:spPr/>
      <dgm:t>
        <a:bodyPr/>
        <a:lstStyle/>
        <a:p>
          <a:endParaRPr lang="pt-BR"/>
        </a:p>
      </dgm:t>
    </dgm:pt>
    <dgm:pt modelId="{BC535DD0-F0C0-4496-98BA-10A5CB7ECDD7}" type="parTrans" cxnId="{E38C42ED-1F75-437F-AD19-638CD0E5F3AE}">
      <dgm:prSet/>
      <dgm:spPr/>
      <dgm:t>
        <a:bodyPr/>
        <a:lstStyle/>
        <a:p>
          <a:endParaRPr lang="pt-BR"/>
        </a:p>
      </dgm:t>
    </dgm:pt>
    <dgm:pt modelId="{E76057C2-23B2-4ADF-B828-1FBE3000AA88}" type="pres">
      <dgm:prSet presAssocID="{558719F6-D148-43D9-BECB-2EFE6ED24742}" presName="linearFlow" presStyleCnt="0">
        <dgm:presLayoutVars>
          <dgm:dir/>
          <dgm:resizeHandles val="exact"/>
        </dgm:presLayoutVars>
      </dgm:prSet>
      <dgm:spPr/>
    </dgm:pt>
    <dgm:pt modelId="{1A363760-1C2F-430D-B68E-68A526253C5C}" type="pres">
      <dgm:prSet presAssocID="{01323FA5-0110-4924-B3E8-D29FF9BC9139}" presName="composite" presStyleCnt="0"/>
      <dgm:spPr/>
    </dgm:pt>
    <dgm:pt modelId="{55CAEC3E-8E90-44A4-9B0D-D1B22E504129}" type="pres">
      <dgm:prSet presAssocID="{01323FA5-0110-4924-B3E8-D29FF9BC9139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AD95D38-2413-4677-A446-1394BB3EF478}" type="pres">
      <dgm:prSet presAssocID="{01323FA5-0110-4924-B3E8-D29FF9BC9139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E43857-5B26-49C5-8AE8-D5430879B00B}" type="pres">
      <dgm:prSet presAssocID="{43B2A492-451D-409E-B446-CB968AFE9700}" presName="spacing" presStyleCnt="0"/>
      <dgm:spPr/>
    </dgm:pt>
    <dgm:pt modelId="{2067A530-7B5E-4DA5-B9DC-48B957478300}" type="pres">
      <dgm:prSet presAssocID="{7BB12A73-A999-43EF-AB79-7B6D3C1A412B}" presName="composite" presStyleCnt="0"/>
      <dgm:spPr/>
    </dgm:pt>
    <dgm:pt modelId="{F6B03C01-A8CB-4925-9A2A-C3F81DABCBB0}" type="pres">
      <dgm:prSet presAssocID="{7BB12A73-A999-43EF-AB79-7B6D3C1A412B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F74BF70-AC08-4903-8CFC-90E367EC891E}" type="pres">
      <dgm:prSet presAssocID="{7BB12A73-A999-43EF-AB79-7B6D3C1A412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D7E46C-A0EF-406B-B2D0-30F08AFB1C6C}" type="pres">
      <dgm:prSet presAssocID="{F413E574-163C-4DB5-858C-6D2062A0DEE0}" presName="spacing" presStyleCnt="0"/>
      <dgm:spPr/>
    </dgm:pt>
    <dgm:pt modelId="{2C378274-47FB-4525-90E7-C9CCD6297391}" type="pres">
      <dgm:prSet presAssocID="{3D938B0D-B975-4BFA-AD9E-270415FC2A14}" presName="composite" presStyleCnt="0"/>
      <dgm:spPr/>
    </dgm:pt>
    <dgm:pt modelId="{1BC3B847-26F9-41F4-B124-AE5472042B45}" type="pres">
      <dgm:prSet presAssocID="{3D938B0D-B975-4BFA-AD9E-270415FC2A14}" presName="imgShp" presStyleLbl="fgImgPlace1" presStyleIdx="2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C4A2588-138A-4A29-BA94-DA603BC9D65A}" type="pres">
      <dgm:prSet presAssocID="{3D938B0D-B975-4BFA-AD9E-270415FC2A1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2AAF86B-6AAD-42BE-9702-3E13E3F0139A}" type="presOf" srcId="{01323FA5-0110-4924-B3E8-D29FF9BC9139}" destId="{6AD95D38-2413-4677-A446-1394BB3EF478}" srcOrd="0" destOrd="0" presId="urn:microsoft.com/office/officeart/2005/8/layout/vList3"/>
    <dgm:cxn modelId="{E38C42ED-1F75-437F-AD19-638CD0E5F3AE}" srcId="{558719F6-D148-43D9-BECB-2EFE6ED24742}" destId="{3D938B0D-B975-4BFA-AD9E-270415FC2A14}" srcOrd="2" destOrd="0" parTransId="{BC535DD0-F0C0-4496-98BA-10A5CB7ECDD7}" sibTransId="{19C85D04-FB6F-491A-A861-230B424B5309}"/>
    <dgm:cxn modelId="{636C2EF7-413D-458D-8055-7E2EF778ED79}" type="presOf" srcId="{558719F6-D148-43D9-BECB-2EFE6ED24742}" destId="{E76057C2-23B2-4ADF-B828-1FBE3000AA88}" srcOrd="0" destOrd="0" presId="urn:microsoft.com/office/officeart/2005/8/layout/vList3"/>
    <dgm:cxn modelId="{5D0FF956-5036-4CFE-8AB8-0BFA4BB83B49}" type="presOf" srcId="{7BB12A73-A999-43EF-AB79-7B6D3C1A412B}" destId="{7F74BF70-AC08-4903-8CFC-90E367EC891E}" srcOrd="0" destOrd="0" presId="urn:microsoft.com/office/officeart/2005/8/layout/vList3"/>
    <dgm:cxn modelId="{16DA9544-1F0B-4FE6-A16F-9A16A430FCA7}" type="presOf" srcId="{3D938B0D-B975-4BFA-AD9E-270415FC2A14}" destId="{8C4A2588-138A-4A29-BA94-DA603BC9D65A}" srcOrd="0" destOrd="0" presId="urn:microsoft.com/office/officeart/2005/8/layout/vList3"/>
    <dgm:cxn modelId="{CC309431-AFB8-431D-8426-A4467EC78A6A}" srcId="{558719F6-D148-43D9-BECB-2EFE6ED24742}" destId="{01323FA5-0110-4924-B3E8-D29FF9BC9139}" srcOrd="0" destOrd="0" parTransId="{CCBA40F0-A3DD-4A99-A5CC-9A653C5A36B6}" sibTransId="{43B2A492-451D-409E-B446-CB968AFE9700}"/>
    <dgm:cxn modelId="{0F4CAE3E-2B88-45C3-A278-DD09C6E45C34}" srcId="{558719F6-D148-43D9-BECB-2EFE6ED24742}" destId="{7BB12A73-A999-43EF-AB79-7B6D3C1A412B}" srcOrd="1" destOrd="0" parTransId="{67E8A73A-8864-481B-892A-99957FB649E0}" sibTransId="{F413E574-163C-4DB5-858C-6D2062A0DEE0}"/>
    <dgm:cxn modelId="{74C75831-CAD1-4AB7-B376-F47A5D59BD1F}" type="presParOf" srcId="{E76057C2-23B2-4ADF-B828-1FBE3000AA88}" destId="{1A363760-1C2F-430D-B68E-68A526253C5C}" srcOrd="0" destOrd="0" presId="urn:microsoft.com/office/officeart/2005/8/layout/vList3"/>
    <dgm:cxn modelId="{99FC3925-9119-43AC-8142-7CF480133A86}" type="presParOf" srcId="{1A363760-1C2F-430D-B68E-68A526253C5C}" destId="{55CAEC3E-8E90-44A4-9B0D-D1B22E504129}" srcOrd="0" destOrd="0" presId="urn:microsoft.com/office/officeart/2005/8/layout/vList3"/>
    <dgm:cxn modelId="{8A3AAAD3-A546-4873-8CCA-764C53E3A41D}" type="presParOf" srcId="{1A363760-1C2F-430D-B68E-68A526253C5C}" destId="{6AD95D38-2413-4677-A446-1394BB3EF478}" srcOrd="1" destOrd="0" presId="urn:microsoft.com/office/officeart/2005/8/layout/vList3"/>
    <dgm:cxn modelId="{367A09D8-6947-406F-AF7F-13D198DDC200}" type="presParOf" srcId="{E76057C2-23B2-4ADF-B828-1FBE3000AA88}" destId="{6CE43857-5B26-49C5-8AE8-D5430879B00B}" srcOrd="1" destOrd="0" presId="urn:microsoft.com/office/officeart/2005/8/layout/vList3"/>
    <dgm:cxn modelId="{7CCAE0F3-9639-48A0-951C-AA11334E8279}" type="presParOf" srcId="{E76057C2-23B2-4ADF-B828-1FBE3000AA88}" destId="{2067A530-7B5E-4DA5-B9DC-48B957478300}" srcOrd="2" destOrd="0" presId="urn:microsoft.com/office/officeart/2005/8/layout/vList3"/>
    <dgm:cxn modelId="{8D1E4C97-AB98-4B8F-87E4-FDC7C10E9D86}" type="presParOf" srcId="{2067A530-7B5E-4DA5-B9DC-48B957478300}" destId="{F6B03C01-A8CB-4925-9A2A-C3F81DABCBB0}" srcOrd="0" destOrd="0" presId="urn:microsoft.com/office/officeart/2005/8/layout/vList3"/>
    <dgm:cxn modelId="{9935BF36-F380-4051-8CAC-594F9465DBEB}" type="presParOf" srcId="{2067A530-7B5E-4DA5-B9DC-48B957478300}" destId="{7F74BF70-AC08-4903-8CFC-90E367EC891E}" srcOrd="1" destOrd="0" presId="urn:microsoft.com/office/officeart/2005/8/layout/vList3"/>
    <dgm:cxn modelId="{E3C4F6AA-A1FD-4575-A001-C8393281546E}" type="presParOf" srcId="{E76057C2-23B2-4ADF-B828-1FBE3000AA88}" destId="{BFD7E46C-A0EF-406B-B2D0-30F08AFB1C6C}" srcOrd="3" destOrd="0" presId="urn:microsoft.com/office/officeart/2005/8/layout/vList3"/>
    <dgm:cxn modelId="{F01A8318-66F4-40E8-90E9-E7D255A39BF5}" type="presParOf" srcId="{E76057C2-23B2-4ADF-B828-1FBE3000AA88}" destId="{2C378274-47FB-4525-90E7-C9CCD6297391}" srcOrd="4" destOrd="0" presId="urn:microsoft.com/office/officeart/2005/8/layout/vList3"/>
    <dgm:cxn modelId="{ACBA54D0-21D0-40BB-B5B9-E81BEA19C8A4}" type="presParOf" srcId="{2C378274-47FB-4525-90E7-C9CCD6297391}" destId="{1BC3B847-26F9-41F4-B124-AE5472042B45}" srcOrd="0" destOrd="0" presId="urn:microsoft.com/office/officeart/2005/8/layout/vList3"/>
    <dgm:cxn modelId="{964ABD6A-D8A4-418F-BFD5-2E171589CE61}" type="presParOf" srcId="{2C378274-47FB-4525-90E7-C9CCD6297391}" destId="{8C4A2588-138A-4A29-BA94-DA603BC9D65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isósceles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339D8FE3-19AB-4C19-B25C-1D26BE3B91D5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6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67D0FE-DC26-4F54-B61C-A8817A4D303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F33DC-DE94-41F4-9D9D-D4CFD1D11CAC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A2026-53C1-4341-8180-E713AF3B80B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E623F-508D-4614-9213-EC2695EA3335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422D8-B4B0-49C3-9D03-E1D435CF4E8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7BB36-2D7B-42DC-8689-9F99AAE204C1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ABD79-4FA2-4D58-B716-FC00BF4623E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riângulo isósceles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Conector reto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FF69-3D46-42D8-AF42-24EAE6913C8F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04610-5308-4CB8-B0AA-8A14E6104C19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AAF54-DE76-486B-9DA5-9B777EB429FF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1A5B0-7047-4E96-9DB5-DC557E6B4EC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09806-9FBE-4CD6-A96C-9223DB11EA58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60F7062-4741-47C9-9E53-608E1DA60F3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934B-7C80-4AF5-87BC-EF3A844E0930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895D3-005D-4779-B64E-C2C4AD54392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022A6-9030-4C81-9443-9483DB9D227D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46062-EC80-46D1-9441-8DF4379472D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6E91D03-1857-4DA8-A5E1-01476BF5BB7E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72656DB-5768-4DA0-8055-2EA75D4A120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F871609-33B0-45CD-861D-78580DF3D77F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EA7E30C2-FDFE-4C9D-817F-E86235823A3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0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B855B5E-AF7A-4350-8A48-F2616AFC9B6D}" type="datetimeFigureOut">
              <a:rPr lang="pt-BR"/>
              <a:pPr>
                <a:defRPr/>
              </a:pPr>
              <a:t>20/6/2012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A2E7D07-A275-4C95-B71C-23D43B49825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5" r:id="rId4"/>
    <p:sldLayoutId id="2147483819" r:id="rId5"/>
    <p:sldLayoutId id="2147483814" r:id="rId6"/>
    <p:sldLayoutId id="2147483813" r:id="rId7"/>
    <p:sldLayoutId id="2147483820" r:id="rId8"/>
    <p:sldLayoutId id="2147483821" r:id="rId9"/>
    <p:sldLayoutId id="2147483812" r:id="rId10"/>
    <p:sldLayoutId id="2147483811" r:id="rId11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Sistema%20num&#233;rico.pdf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hyperlink" Target="Sistema%20autor-data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Documents/Projeto%20CNPq/FICHAMENTOO_APHAB.doc" TargetMode="External"/><Relationship Id="rId2" Type="http://schemas.openxmlformats.org/officeDocument/2006/relationships/hyperlink" Target="../Documents/Projeto%20CNPq/FICHAMENTO_SADL.doc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062912" cy="936103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ORGANIZAÇÃO DA PESQUISA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</a:t>
            </a:r>
            <a:endParaRPr lang="pt-BR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827584" y="1412776"/>
          <a:ext cx="777686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6624736" cy="1080120"/>
          </a:xfrm>
        </p:spPr>
        <p:txBody>
          <a:bodyPr/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CITAÇÃO E REFERÊNCIA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208912" cy="4464496"/>
          </a:xfrm>
        </p:spPr>
        <p:txBody>
          <a:bodyPr>
            <a:normAutofit fontScale="8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FFFF00"/>
                </a:solidFill>
              </a:rPr>
              <a:t>Citação Indireta (= Paráfrase)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Segundo </a:t>
            </a:r>
            <a:r>
              <a:rPr lang="pt-BR" b="1" dirty="0" err="1" smtClean="0"/>
              <a:t>Perelman</a:t>
            </a:r>
            <a:r>
              <a:rPr lang="pt-BR" b="1" dirty="0" smtClean="0"/>
              <a:t> e </a:t>
            </a:r>
            <a:r>
              <a:rPr lang="pt-BR" b="1" dirty="0" err="1" smtClean="0"/>
              <a:t>Olbrechts-Tyteca</a:t>
            </a:r>
            <a:r>
              <a:rPr lang="pt-BR" b="1" dirty="0" smtClean="0"/>
              <a:t> (2000), argumentar é agir visando à alteração de situações preexistentes.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FFFF00"/>
                </a:solidFill>
              </a:rPr>
              <a:t>OU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Argumentar é agir visando à alteração de situações preexistentes (PERELMAN;OLBRECHTS-TYTECA, 2000).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</p:txBody>
      </p:sp>
      <p:pic>
        <p:nvPicPr>
          <p:cNvPr id="22531" name="Imagem 4" descr="abn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188913"/>
            <a:ext cx="1547813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6624736" cy="1080120"/>
          </a:xfrm>
        </p:spPr>
        <p:txBody>
          <a:bodyPr/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CITAÇÃO E REFERÊNCIA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8208912" cy="3528392"/>
          </a:xfrm>
        </p:spPr>
        <p:txBody>
          <a:bodyPr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FFFF0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FFFF00"/>
                </a:solidFill>
              </a:rPr>
              <a:t>Citação de Citação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“Um ensino </a:t>
            </a:r>
            <a:r>
              <a:rPr lang="pt-BR" b="1" dirty="0" err="1" smtClean="0"/>
              <a:t>gramaticalista</a:t>
            </a:r>
            <a:r>
              <a:rPr lang="pt-BR" b="1" dirty="0" smtClean="0"/>
              <a:t> abafa justamente os talentos naturais, incute insegurança na linguagem, gera aversão ao estudo do idioma” (LUFT, 1994, p. 23-25,</a:t>
            </a:r>
            <a:r>
              <a:rPr lang="pt-BR" b="1" i="1" dirty="0" smtClean="0"/>
              <a:t> apud </a:t>
            </a:r>
            <a:r>
              <a:rPr lang="pt-BR" b="1" dirty="0" smtClean="0"/>
              <a:t>BAGNO, 2004, p. 63).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</p:txBody>
      </p:sp>
      <p:pic>
        <p:nvPicPr>
          <p:cNvPr id="23555" name="Imagem 4" descr="abn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188913"/>
            <a:ext cx="1547813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tângulo 5"/>
          <p:cNvSpPr>
            <a:spLocks noChangeArrowheads="1"/>
          </p:cNvSpPr>
          <p:nvPr/>
        </p:nvSpPr>
        <p:spPr bwMode="auto">
          <a:xfrm>
            <a:off x="1835150" y="4941888"/>
            <a:ext cx="5761038" cy="15684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i="1">
                <a:latin typeface="Century Gothic" pitchFamily="34" charset="0"/>
              </a:rPr>
              <a:t> </a:t>
            </a:r>
            <a:r>
              <a:rPr lang="pt-BR" sz="3200" b="1" i="1">
                <a:solidFill>
                  <a:srgbClr val="FFFF00"/>
                </a:solidFill>
                <a:latin typeface="Century Gothic" pitchFamily="34" charset="0"/>
              </a:rPr>
              <a:t>apud = citado por</a:t>
            </a:r>
          </a:p>
          <a:p>
            <a:pPr algn="ctr"/>
            <a:endParaRPr lang="pt-BR" sz="3200" b="1" i="1">
              <a:solidFill>
                <a:srgbClr val="FFFF00"/>
              </a:solidFill>
              <a:latin typeface="Century Gothic" pitchFamily="34" charset="0"/>
            </a:endParaRPr>
          </a:p>
          <a:p>
            <a:pPr algn="ctr"/>
            <a:r>
              <a:rPr lang="pt-BR" sz="3200" b="1" i="1">
                <a:solidFill>
                  <a:srgbClr val="FFFF00"/>
                </a:solidFill>
                <a:latin typeface="Century Gothic" pitchFamily="34" charset="0"/>
              </a:rPr>
              <a:t>Deve ser usado raramente </a:t>
            </a:r>
            <a:endParaRPr lang="pt-BR" sz="3200">
              <a:solidFill>
                <a:srgbClr val="FFFF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6480720" cy="1080120"/>
          </a:xfrm>
        </p:spPr>
        <p:txBody>
          <a:bodyPr/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CITAÇÃO E REFERÊNCIA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1556792"/>
            <a:ext cx="8208912" cy="4824536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Indicadas por sistema: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          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             numérico 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                      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  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             sistema </a:t>
            </a:r>
            <a:r>
              <a:rPr lang="pt-BR" b="1" dirty="0" err="1" smtClean="0"/>
              <a:t>autor-data</a:t>
            </a:r>
            <a:endParaRPr lang="pt-BR" b="1" dirty="0"/>
          </a:p>
        </p:txBody>
      </p:sp>
      <p:pic>
        <p:nvPicPr>
          <p:cNvPr id="24579" name="Imagem 4" descr="abn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188913"/>
            <a:ext cx="1547813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eta para a direita listrada 5">
            <a:hlinkClick r:id="rId3" action="ppaction://hlinkfile"/>
          </p:cNvPr>
          <p:cNvSpPr/>
          <p:nvPr/>
        </p:nvSpPr>
        <p:spPr>
          <a:xfrm>
            <a:off x="900113" y="3429000"/>
            <a:ext cx="863600" cy="720725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7" name="Seta para a direita listrada 6">
            <a:hlinkClick r:id="rId4" action="ppaction://hlinkfile"/>
          </p:cNvPr>
          <p:cNvSpPr/>
          <p:nvPr/>
        </p:nvSpPr>
        <p:spPr>
          <a:xfrm>
            <a:off x="827088" y="4868863"/>
            <a:ext cx="865187" cy="720725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ORGANIZANDO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FICHAMENTO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END NOTE</a:t>
            </a:r>
            <a:endParaRPr lang="pt-BR" dirty="0"/>
          </a:p>
        </p:txBody>
      </p:sp>
      <p:sp>
        <p:nvSpPr>
          <p:cNvPr id="25604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475" y="290513"/>
            <a:ext cx="6858000" cy="3017837"/>
          </a:xfrm>
        </p:spPr>
        <p:txBody>
          <a:bodyPr/>
          <a:lstStyle/>
          <a:p>
            <a:pPr eaLnBrk="1" hangingPunct="1"/>
            <a:r>
              <a:rPr lang="pt-BR" smtClean="0"/>
              <a:t>Ato de fichar = registrar</a:t>
            </a:r>
          </a:p>
          <a:p>
            <a:pPr eaLnBrk="1" hangingPunct="1"/>
            <a:r>
              <a:rPr lang="pt-BR" smtClean="0"/>
              <a:t>Técnica de estudo</a:t>
            </a:r>
          </a:p>
          <a:p>
            <a:pPr eaLnBrk="1" hangingPunct="1"/>
            <a:r>
              <a:rPr lang="pt-BR" smtClean="0"/>
              <a:t>Facilita a compreensão do texto, a organização e o acesso aos dados mais importantes</a:t>
            </a:r>
          </a:p>
          <a:p>
            <a:pPr eaLnBrk="1" hangingPunct="1"/>
            <a:r>
              <a:rPr lang="pt-BR" smtClean="0"/>
              <a:t>Fichas, A4 ou banco de dados 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475" y="3427413"/>
            <a:ext cx="6858000" cy="3017837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i="1" dirty="0" smtClean="0"/>
              <a:t>O </a:t>
            </a:r>
            <a:r>
              <a:rPr lang="pt-BR" i="1" dirty="0" err="1" smtClean="0"/>
              <a:t>EndNote</a:t>
            </a:r>
            <a:r>
              <a:rPr lang="pt-BR" i="1" dirty="0" smtClean="0"/>
              <a:t> é uma ferramenta de busca on-line de artigos, livros, etc.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i="1" dirty="0" smtClean="0"/>
              <a:t>É um banco de dados de referências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i="1" dirty="0" smtClean="0"/>
              <a:t>Formata citações e referências</a:t>
            </a:r>
            <a:r>
              <a:rPr lang="pt-BR" dirty="0" smtClean="0"/>
              <a:t> no Microsoft ® Word com o recurso </a:t>
            </a:r>
            <a:r>
              <a:rPr lang="pt-BR" i="1" dirty="0" smtClean="0"/>
              <a:t>Cite </a:t>
            </a:r>
            <a:r>
              <a:rPr lang="pt-BR" i="1" dirty="0" err="1" smtClean="0"/>
              <a:t>While</a:t>
            </a:r>
            <a:r>
              <a:rPr lang="pt-BR" i="1" dirty="0" smtClean="0"/>
              <a:t> </a:t>
            </a:r>
            <a:r>
              <a:rPr lang="pt-BR" i="1" dirty="0" err="1" smtClean="0"/>
              <a:t>You</a:t>
            </a:r>
            <a:r>
              <a:rPr lang="pt-BR" i="1" dirty="0" smtClean="0"/>
              <a:t> </a:t>
            </a:r>
            <a:r>
              <a:rPr lang="pt-BR" i="1" dirty="0" err="1" smtClean="0"/>
              <a:t>Write</a:t>
            </a:r>
            <a:r>
              <a:rPr lang="pt-BR" i="1" dirty="0" smtClean="0"/>
              <a:t> (Cite enquanto escreve). 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i="1" dirty="0" smtClean="0"/>
              <a:t>C</a:t>
            </a:r>
            <a:r>
              <a:rPr lang="pt-BR" dirty="0" smtClean="0"/>
              <a:t>onfigura a citação bibliográfica de acordo com a norma ABNT e outras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068536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FFFF00"/>
                </a:solidFill>
              </a:rPr>
              <a:t>TIPOS DE FICHAMENTO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8208912" cy="360040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BR" b="1" dirty="0" smtClean="0"/>
              <a:t> </a:t>
            </a:r>
            <a:r>
              <a:rPr lang="pt-BR" b="1" dirty="0" err="1" smtClean="0"/>
              <a:t>Fichamento</a:t>
            </a:r>
            <a:r>
              <a:rPr lang="pt-BR" b="1" dirty="0" smtClean="0"/>
              <a:t> por autor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pt-BR" b="1" dirty="0" smtClean="0"/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BR" b="1" dirty="0" smtClean="0"/>
              <a:t> </a:t>
            </a:r>
            <a:r>
              <a:rPr lang="pt-BR" b="1" dirty="0" err="1" smtClean="0"/>
              <a:t>Fichamento</a:t>
            </a:r>
            <a:r>
              <a:rPr lang="pt-BR" b="1" dirty="0" smtClean="0"/>
              <a:t> por assunto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pt-BR" b="1" dirty="0" smtClean="0"/>
              <a:t> </a:t>
            </a:r>
            <a:r>
              <a:rPr lang="pt-BR" b="1" dirty="0" err="1" smtClean="0"/>
              <a:t>Fichamento</a:t>
            </a:r>
            <a:r>
              <a:rPr lang="pt-BR" b="1" dirty="0" smtClean="0"/>
              <a:t> “resumo analítico”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062912" cy="5760640"/>
          </a:xfrm>
        </p:spPr>
        <p:txBody>
          <a:bodyPr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FFFF00"/>
                </a:solidFill>
              </a:rPr>
              <a:t>FICHAMENTO RESUMO ANALÍTICO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REFERÊNCIA DA OBRA (fonte em ABNT)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RESUMO  (Introdução + Objetivos +Metodologia + Resultados + Conclusão)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CITAÇÕES ( mais significativas)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COMENTÁRIOS  (análise crítica coerente sustentada em outras leituras e conhecimento do </a:t>
            </a:r>
            <a:r>
              <a:rPr lang="pt-BR" b="1" dirty="0" err="1" smtClean="0"/>
              <a:t>fichador</a:t>
            </a:r>
            <a:r>
              <a:rPr lang="pt-BR" b="1" dirty="0" smtClean="0"/>
              <a:t>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IDEAÇÃO (novas ideias a partir da leitura)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062912" cy="576064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FFFF00"/>
                </a:solidFill>
              </a:rPr>
              <a:t>FICHAMENTO RESUMO ANALÍTICO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4000" b="1" dirty="0" smtClean="0">
                <a:solidFill>
                  <a:srgbClr val="FF0000"/>
                </a:solidFill>
                <a:hlinkClick r:id="rId2" action="ppaction://hlinkfile"/>
              </a:rPr>
              <a:t>Exemplo</a:t>
            </a:r>
            <a:r>
              <a:rPr lang="pt-BR" sz="4000" b="1" dirty="0" smtClean="0">
                <a:solidFill>
                  <a:srgbClr val="FFFF00"/>
                </a:solidFill>
              </a:rPr>
              <a:t> 1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4000" b="1" dirty="0" smtClean="0">
                <a:solidFill>
                  <a:srgbClr val="FFFF00"/>
                </a:solidFill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4000" b="1" dirty="0" smtClean="0">
              <a:solidFill>
                <a:srgbClr val="FFFF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4000" b="1" dirty="0" smtClean="0">
              <a:solidFill>
                <a:srgbClr val="FFFF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4000" b="1" dirty="0" smtClean="0">
                <a:solidFill>
                  <a:srgbClr val="FFFF00"/>
                </a:solidFill>
                <a:hlinkClick r:id="rId3" action="ppaction://hlinkfile"/>
              </a:rPr>
              <a:t>Exemplo</a:t>
            </a:r>
            <a:r>
              <a:rPr lang="pt-BR" sz="4000" b="1" dirty="0" smtClean="0">
                <a:solidFill>
                  <a:srgbClr val="FFFF00"/>
                </a:solidFill>
              </a:rPr>
              <a:t> 2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062912" cy="1470025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FF0000"/>
                </a:solidFill>
              </a:rPr>
              <a:t>END NOTE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062912" cy="1152128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FF0000"/>
                </a:solidFill>
              </a:rPr>
              <a:t>ATIVIDADE DE DISPERSÃO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</a:t>
            </a:r>
            <a:endParaRPr lang="pt-BR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827584" y="1772816"/>
          <a:ext cx="74168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062912" cy="864095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ORGANIZAÇÃO DA PESQUISA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</a:t>
            </a:r>
            <a:endParaRPr lang="pt-BR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827584" y="1268760"/>
          <a:ext cx="784887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0"/>
            <a:ext cx="8062912" cy="1080119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ORGANIZAÇÃO DA PESQUISA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   </a:t>
            </a:r>
            <a:endParaRPr lang="pt-BR" dirty="0"/>
          </a:p>
        </p:txBody>
      </p:sp>
      <p:graphicFrame>
        <p:nvGraphicFramePr>
          <p:cNvPr id="11" name="Diagrama 10"/>
          <p:cNvGraphicFramePr/>
          <p:nvPr/>
        </p:nvGraphicFramePr>
        <p:xfrm>
          <a:off x="755576" y="1340768"/>
          <a:ext cx="7416824" cy="5315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4391496" cy="1284560"/>
          </a:xfrm>
        </p:spPr>
        <p:txBody>
          <a:bodyPr>
            <a:normAutofit fontScale="90000"/>
          </a:bodyPr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FF0000"/>
                </a:solidFill>
              </a:rPr>
              <a:t>JUSTIFICATIVA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7416824" cy="3960440"/>
          </a:xfrm>
        </p:spPr>
        <p:txBody>
          <a:bodyPr>
            <a:normAutofit fontScale="92500"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 smtClean="0"/>
              <a:t>Relevância científica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 smtClean="0"/>
              <a:t> (ou teórica)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 smtClean="0"/>
              <a:t>Relevância Social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 smtClean="0"/>
              <a:t>Relevância Institucional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3600" b="1" dirty="0" smtClean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3600" b="1" dirty="0" smtClean="0"/>
              <a:t>Relevância para o pesquisador </a:t>
            </a:r>
            <a:endParaRPr lang="pt-BR" sz="3600" b="1" dirty="0"/>
          </a:p>
        </p:txBody>
      </p:sp>
      <p:pic>
        <p:nvPicPr>
          <p:cNvPr id="16387" name="Imagem 3" descr="relevãncia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333375"/>
            <a:ext cx="3048000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062912" cy="1037977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FF0000"/>
                </a:solidFill>
              </a:rPr>
              <a:t>REVISÃO DE LITERATURA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424936" cy="4968552"/>
          </a:xfrm>
        </p:spPr>
        <p:txBody>
          <a:bodyPr>
            <a:normAutofit fontScale="850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dirty="0" smtClean="0"/>
              <a:t>► </a:t>
            </a:r>
            <a:r>
              <a:rPr lang="pt-BR" b="1" dirty="0" smtClean="0">
                <a:solidFill>
                  <a:srgbClr val="FFFF00"/>
                </a:solidFill>
              </a:rPr>
              <a:t>Diálogo</a:t>
            </a:r>
            <a:r>
              <a:rPr lang="pt-BR" b="1" dirty="0" smtClean="0"/>
              <a:t> com autores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►</a:t>
            </a:r>
            <a:r>
              <a:rPr lang="pt-BR" b="1" dirty="0" smtClean="0">
                <a:solidFill>
                  <a:srgbClr val="00B0F0"/>
                </a:solidFill>
              </a:rPr>
              <a:t>Conhecimento</a:t>
            </a:r>
            <a:r>
              <a:rPr lang="pt-BR" b="1" dirty="0" smtClean="0"/>
              <a:t> das teorias, dos antecedentes do problema que se escolheu para investigar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►</a:t>
            </a:r>
            <a:r>
              <a:rPr lang="pt-BR" b="1" dirty="0" smtClean="0">
                <a:solidFill>
                  <a:srgbClr val="00B050"/>
                </a:solidFill>
              </a:rPr>
              <a:t>Situar o leitor </a:t>
            </a:r>
            <a:r>
              <a:rPr lang="pt-BR" b="1" dirty="0" smtClean="0"/>
              <a:t>a respeito do tema estudado, fornecendo informações suficientes e relevantes sobre a questão, em relação à teoria, ao tempo e ao espaço.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►</a:t>
            </a:r>
            <a:r>
              <a:rPr lang="pt-BR" b="1" dirty="0" smtClean="0">
                <a:solidFill>
                  <a:srgbClr val="FFFF00"/>
                </a:solidFill>
              </a:rPr>
              <a:t>Discussão no trabalho final</a:t>
            </a:r>
            <a:r>
              <a:rPr lang="pt-BR" b="1" dirty="0" smtClean="0"/>
              <a:t>: confrontar dados encontrados e conhecimento teórico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000" b="1" dirty="0" smtClean="0"/>
              <a:t>  (ANDRADE, 2011)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062912" cy="1037977"/>
          </a:xfrm>
        </p:spPr>
        <p:txBody>
          <a:bodyPr/>
          <a:lstStyle/>
          <a:p>
            <a:pPr marL="484632" algn="ctr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rgbClr val="FF0000"/>
                </a:solidFill>
              </a:rPr>
              <a:t>REVISÃO DE LITERATURA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424936" cy="4968552"/>
          </a:xfrm>
        </p:spPr>
        <p:txBody>
          <a:bodyPr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► </a:t>
            </a:r>
            <a:r>
              <a:rPr lang="pt-BR" sz="2800" b="1" dirty="0" smtClean="0">
                <a:solidFill>
                  <a:schemeClr val="tx1"/>
                </a:solidFill>
              </a:rPr>
              <a:t>livros, dissertações, teses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/>
            </a:r>
            <a:br>
              <a:rPr lang="pt-BR" sz="2800" b="1" dirty="0" smtClean="0">
                <a:solidFill>
                  <a:schemeClr val="tx1"/>
                </a:solidFill>
              </a:rPr>
            </a:br>
            <a:r>
              <a:rPr lang="pt-BR" sz="2800" b="1" dirty="0" smtClean="0">
                <a:solidFill>
                  <a:schemeClr val="tx1"/>
                </a:solidFill>
              </a:rPr>
              <a:t> ► revistas/periódicos – informações atualizadas e recentes;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800" b="1" dirty="0" smtClean="0">
                <a:solidFill>
                  <a:schemeClr val="tx1"/>
                </a:solidFill>
              </a:rPr>
              <a:t/>
            </a:r>
            <a:br>
              <a:rPr lang="pt-BR" sz="2800" b="1" dirty="0" smtClean="0">
                <a:solidFill>
                  <a:schemeClr val="tx1"/>
                </a:solidFill>
              </a:rPr>
            </a:br>
            <a:r>
              <a:rPr lang="pt-BR" sz="2800" b="1" dirty="0" smtClean="0">
                <a:solidFill>
                  <a:schemeClr val="tx1"/>
                </a:solidFill>
              </a:rPr>
              <a:t> ► jornais, filmes, vídeos, fotografias, </a:t>
            </a:r>
            <a:r>
              <a:rPr lang="pt-BR" sz="2800" b="1" i="1" dirty="0" smtClean="0">
                <a:solidFill>
                  <a:schemeClr val="tx1"/>
                </a:solidFill>
              </a:rPr>
              <a:t>e-mail, programas, sites, etc. 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800" i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sz="2800" i="1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000" b="1" dirty="0" smtClean="0"/>
              <a:t>  (ANDRADE, 2011)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6480720" cy="1080120"/>
          </a:xfrm>
        </p:spPr>
        <p:txBody>
          <a:bodyPr/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CITAÇÃO E REFERÊNCIA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8208912" cy="4653136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 - NBR 10520 de 2002 - citação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         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- NBR   6023 de 2002 - referência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         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- NBR 14724 de 2011 – apresentação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</p:txBody>
      </p:sp>
      <p:pic>
        <p:nvPicPr>
          <p:cNvPr id="19459" name="Imagem 3" descr="abn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188913"/>
            <a:ext cx="1547813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6624736" cy="1080120"/>
          </a:xfrm>
        </p:spPr>
        <p:txBody>
          <a:bodyPr/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CITAÇÃO E REFERÊNCIA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568952" cy="5256584"/>
          </a:xfrm>
        </p:spPr>
        <p:txBody>
          <a:bodyPr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FFFF00"/>
                </a:solidFill>
              </a:rPr>
              <a:t>Citação Direta (até 3 linhas)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err="1" smtClean="0"/>
              <a:t>Perelman</a:t>
            </a:r>
            <a:r>
              <a:rPr lang="pt-BR" b="1" dirty="0" smtClean="0"/>
              <a:t> e </a:t>
            </a:r>
            <a:r>
              <a:rPr lang="pt-BR" b="1" dirty="0" err="1" smtClean="0"/>
              <a:t>Olbrechts-Tyteca</a:t>
            </a:r>
            <a:r>
              <a:rPr lang="pt-BR" b="1" dirty="0" smtClean="0"/>
              <a:t> (2000, p. 59) afirmam que: “A argumentação é uma ação que tende sempre a modificar um estado de coisas preexistente.”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FFFF00"/>
                </a:solidFill>
              </a:rPr>
              <a:t>OU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>
              <a:solidFill>
                <a:srgbClr val="FFFF0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“A argumentação é uma ação que tende sempre a modificar um estado de coisas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preexistente.” (PERELMAN; OLBRECHTS-TYTECA, 2000, p. 59).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</p:txBody>
      </p:sp>
      <p:pic>
        <p:nvPicPr>
          <p:cNvPr id="20483" name="Imagem 4" descr="abn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188913"/>
            <a:ext cx="1547813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6624736" cy="1080120"/>
          </a:xfrm>
        </p:spPr>
        <p:txBody>
          <a:bodyPr/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rgbClr val="FF0000"/>
                </a:solidFill>
              </a:rPr>
              <a:t>CITAÇÃO E REFERÊNCIA</a:t>
            </a:r>
            <a:endParaRPr lang="pt-BR" sz="4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568952" cy="5256584"/>
          </a:xfrm>
        </p:spPr>
        <p:txBody>
          <a:bodyPr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solidFill>
                  <a:srgbClr val="FFFF00"/>
                </a:solidFill>
              </a:rPr>
              <a:t>Citação Direta (4 linhas ou mais)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Para argumentar: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t-BR" b="1" dirty="0" smtClean="0"/>
          </a:p>
          <a:p>
            <a:pPr marL="1436688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pt-BR" sz="2400" b="1" dirty="0" smtClean="0"/>
              <a:t>[...] é preciso ter apreço pela adesão do interlocutor, pelo seu consentimento, pela sua participação mental [...]. Quem não se incomoda com um contato assim com os outros será julgado arrogante, pouco simpático, ao contrário daqueles que, seja qual for a importância de suas funções, não hesitam em assinalar por seus discursos ao público o valor que dão à sua apreciação. (PERELMAN; OLBRECHST-TYTECA, 2000, p. 18).</a:t>
            </a:r>
          </a:p>
        </p:txBody>
      </p:sp>
      <p:pic>
        <p:nvPicPr>
          <p:cNvPr id="21507" name="Imagem 4" descr="abn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188913"/>
            <a:ext cx="1547813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ersonalizada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7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283</TotalTime>
  <Words>82</Words>
  <Application>Microsoft Office PowerPoint</Application>
  <PresentationFormat>On-screen Show (4:3)</PresentationFormat>
  <Paragraphs>11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7</vt:i4>
      </vt:variant>
      <vt:variant>
        <vt:lpstr>Títulos de slides</vt:lpstr>
      </vt:variant>
      <vt:variant>
        <vt:i4>18</vt:i4>
      </vt:variant>
    </vt:vector>
  </HeadingPairs>
  <TitlesOfParts>
    <vt:vector size="30" baseType="lpstr">
      <vt:lpstr>Arial</vt:lpstr>
      <vt:lpstr>Century Gothic</vt:lpstr>
      <vt:lpstr>Wingdings 2</vt:lpstr>
      <vt:lpstr>Verdana</vt:lpstr>
      <vt:lpstr>Calibri</vt:lpstr>
      <vt:lpstr>Verve</vt:lpstr>
      <vt:lpstr>Verve</vt:lpstr>
      <vt:lpstr>Verve</vt:lpstr>
      <vt:lpstr>Verve</vt:lpstr>
      <vt:lpstr>Verve</vt:lpstr>
      <vt:lpstr>Verve</vt:lpstr>
      <vt:lpstr>Verve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REVISÃO DE LITERATURA</dc:title>
  <dc:creator>MIrela</dc:creator>
  <cp:lastModifiedBy>mirela</cp:lastModifiedBy>
  <cp:revision>148</cp:revision>
  <dcterms:created xsi:type="dcterms:W3CDTF">2012-06-14T18:42:02Z</dcterms:created>
  <dcterms:modified xsi:type="dcterms:W3CDTF">2012-06-20T18:05:48Z</dcterms:modified>
</cp:coreProperties>
</file>