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326" r:id="rId4"/>
    <p:sldId id="272" r:id="rId5"/>
    <p:sldId id="260" r:id="rId6"/>
    <p:sldId id="261" r:id="rId7"/>
    <p:sldId id="327" r:id="rId8"/>
    <p:sldId id="265" r:id="rId9"/>
    <p:sldId id="295" r:id="rId10"/>
    <p:sldId id="266" r:id="rId11"/>
    <p:sldId id="267" r:id="rId12"/>
    <p:sldId id="307" r:id="rId13"/>
    <p:sldId id="302" r:id="rId14"/>
    <p:sldId id="268" r:id="rId15"/>
    <p:sldId id="301" r:id="rId16"/>
    <p:sldId id="309" r:id="rId17"/>
    <p:sldId id="324" r:id="rId18"/>
    <p:sldId id="292" r:id="rId19"/>
    <p:sldId id="314" r:id="rId20"/>
    <p:sldId id="315" r:id="rId21"/>
    <p:sldId id="316" r:id="rId22"/>
    <p:sldId id="293" r:id="rId23"/>
    <p:sldId id="313" r:id="rId24"/>
    <p:sldId id="311" r:id="rId25"/>
    <p:sldId id="310" r:id="rId26"/>
    <p:sldId id="325" r:id="rId27"/>
    <p:sldId id="319" r:id="rId28"/>
    <p:sldId id="318" r:id="rId29"/>
    <p:sldId id="322" r:id="rId30"/>
    <p:sldId id="323" r:id="rId31"/>
    <p:sldId id="321" r:id="rId32"/>
    <p:sldId id="300" r:id="rId33"/>
    <p:sldId id="329" r:id="rId34"/>
    <p:sldId id="306" r:id="rId35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88" y="-102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F428-7FBB-4AE7-A8F3-8642E6D44A4A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5265-8864-4BCC-8A26-9FD4B6A94B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5876-36EC-40B9-B71E-3E1DA68975BD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2B2A-3DA3-4DFA-AFB6-2D5EAAC708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2313-2894-4776-8754-675B6DD1AB2F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F06C-1DB0-46E3-BCD5-3C6E437524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swmendes\Desktop\CERM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712788"/>
            <a:ext cx="10698163" cy="7570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-252536" y="5877272"/>
            <a:ext cx="9721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                       </a:t>
            </a:r>
            <a:r>
              <a:rPr lang="pt-BR" b="1" dirty="0" smtClean="0"/>
              <a:t>”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isa ferreira\Pictures\Haitianos 2016\Março\SEDHAST\DSCN91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54"/>
          <a:stretch/>
        </p:blipFill>
        <p:spPr bwMode="auto">
          <a:xfrm>
            <a:off x="323528" y="404664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3" descr="20160305_184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464496" cy="2952328"/>
          </a:xfrm>
          <a:prstGeom prst="rect">
            <a:avLst/>
          </a:prstGeom>
        </p:spPr>
      </p:pic>
      <p:pic>
        <p:nvPicPr>
          <p:cNvPr id="6" name="Imagem 5" descr="1448921885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39604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marisa ferreira\Pictures\Haitianos 2016\Março\SEDHAST\DSCN91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749"/>
          <a:stretch/>
        </p:blipFill>
        <p:spPr bwMode="auto">
          <a:xfrm rot="16200000">
            <a:off x="5040052" y="-279412"/>
            <a:ext cx="3168351" cy="4392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331640" y="0"/>
            <a:ext cx="6480720" cy="836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AÇÕES DA SEDHAST /SUPDH</a:t>
            </a:r>
            <a:endParaRPr lang="pt-BR" sz="4000" dirty="0"/>
          </a:p>
        </p:txBody>
      </p:sp>
      <p:pic>
        <p:nvPicPr>
          <p:cNvPr id="9" name="Imagem 8" descr="D:\CERMA.MS 2017\DIVERSOS\LOGO_CERMAMS\CERMA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6021288"/>
            <a:ext cx="790575" cy="61074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 descr="C:\Users\marisa ferreira\Pictures\Haitianos 2016\Abril\Reunião com Rep. da Embaixada 27-04\IMG-20160327-WA0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" t="51363" r="-909" b="-1363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5085184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cap="all" spc="200" dirty="0">
                <a:solidFill>
                  <a:schemeClr val="tx1"/>
                </a:solidFill>
              </a:rPr>
              <a:t>SOLICITANDO A PARCERIA PARA REGULARIZAÇÃO DA RESIDÊNCIA PERMANÊNCIA DOS HAITIANOS NO </a:t>
            </a:r>
            <a:r>
              <a:rPr lang="pt-BR" sz="2800" cap="all" spc="200" dirty="0" smtClean="0">
                <a:solidFill>
                  <a:schemeClr val="tx1"/>
                </a:solidFill>
              </a:rPr>
              <a:t>BRASIL</a:t>
            </a:r>
            <a:r>
              <a:rPr lang="pt-BR" sz="2800" cap="all" spc="200" dirty="0">
                <a:solidFill>
                  <a:schemeClr val="tx1"/>
                </a:solidFill>
              </a:rPr>
              <a:t/>
            </a:r>
            <a:br>
              <a:rPr lang="pt-BR" sz="2800" cap="all" spc="200" dirty="0">
                <a:solidFill>
                  <a:schemeClr val="tx1"/>
                </a:solidFill>
              </a:rPr>
            </a:br>
            <a:endParaRPr lang="pt-BR" sz="2800" cap="all" spc="200" dirty="0">
              <a:solidFill>
                <a:schemeClr val="tx1"/>
              </a:solidFill>
            </a:endParaRPr>
          </a:p>
        </p:txBody>
      </p:sp>
      <p:pic>
        <p:nvPicPr>
          <p:cNvPr id="10" name="Imagem 9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453336"/>
            <a:ext cx="683568" cy="404664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 descr="13735561_1338256676202678_686550316733267102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cap="all" spc="200" dirty="0">
                <a:solidFill>
                  <a:schemeClr val="tx1"/>
                </a:solidFill>
              </a:rPr>
              <a:t>SEDHAST INSERE A REGULARIZAÇÃO DE DOCUMENTOS DOS MIGRANTES </a:t>
            </a:r>
            <a:r>
              <a:rPr lang="pt-BR" sz="2800" cap="all" spc="200" dirty="0" smtClean="0">
                <a:solidFill>
                  <a:schemeClr val="tx1"/>
                </a:solidFill>
              </a:rPr>
              <a:t>NO </a:t>
            </a:r>
            <a:r>
              <a:rPr lang="pt-BR" sz="2800" cap="all" spc="200" dirty="0">
                <a:solidFill>
                  <a:schemeClr val="tx1"/>
                </a:solidFill>
              </a:rPr>
              <a:t>CENTRO DE ATENDIMENTO EM DIREITOS HUMANOS- CADH</a:t>
            </a:r>
            <a:r>
              <a:rPr lang="pt-BR" cap="all" spc="200" dirty="0">
                <a:solidFill>
                  <a:schemeClr val="tx1"/>
                </a:solidFill>
              </a:rPr>
              <a:t/>
            </a:r>
            <a:br>
              <a:rPr lang="pt-BR" cap="all" spc="200" dirty="0">
                <a:solidFill>
                  <a:schemeClr val="tx1"/>
                </a:solidFill>
              </a:rPr>
            </a:br>
            <a:endParaRPr lang="pt-BR" sz="1400" cap="all" spc="200" dirty="0">
              <a:solidFill>
                <a:schemeClr val="tx1"/>
              </a:solidFill>
            </a:endParaRPr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683568" cy="404664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D:\CERMA.MS 2017\EVENTOS_FOTOS\FOTOS\ELEIÇÃO OSC_2017\20170804_10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0"/>
            <a:ext cx="8136904" cy="620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ELEIÇÕES OSC</a:t>
            </a:r>
            <a:endParaRPr lang="pt-BR" sz="40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POSSE DOS MEMBROS</a:t>
            </a:r>
            <a:endParaRPr lang="pt-BR" dirty="0"/>
          </a:p>
        </p:txBody>
      </p:sp>
      <p:pic>
        <p:nvPicPr>
          <p:cNvPr id="4" name="Espaço Reservado para Conteúdo 3" descr="D:\CERMA.MS 2017\EVENTOS\FOTOS\1º COLÓQUIO 11_08_2017\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90575" cy="61074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CERMA.MS 2018\EVENTOS_FOTOS\FOTOS\RO\RO 20 02 18\20180220_14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539552" y="260648"/>
            <a:ext cx="849694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REUNIÃO DO CERMA/MS</a:t>
            </a:r>
            <a:endParaRPr lang="pt-BR" sz="44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r>
              <a:rPr lang="pt-BR" sz="6600" dirty="0" smtClean="0"/>
              <a:t>AÇÕES REALIZADAS PELO COMITÊ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4800" dirty="0" smtClean="0"/>
              <a:t>O CERMA EM PARCEIRA</a:t>
            </a:r>
          </a:p>
          <a:p>
            <a:pPr algn="ctr">
              <a:buNone/>
            </a:pPr>
            <a:r>
              <a:rPr lang="pt-BR" sz="4800" dirty="0" smtClean="0"/>
              <a:t> COM A SEDHAST </a:t>
            </a:r>
          </a:p>
          <a:p>
            <a:pPr algn="ctr">
              <a:buNone/>
            </a:pPr>
            <a:r>
              <a:rPr lang="pt-BR" sz="4800" dirty="0" smtClean="0"/>
              <a:t>CONQUISTA O DIREITO PARA IMIGRANTES HATIANOS DEVIDAMENTE LEGALIZADOS REALIZAR </a:t>
            </a:r>
            <a:r>
              <a:rPr lang="pt-BR" sz="4800" b="1" dirty="0" smtClean="0"/>
              <a:t>ENLACE MATRIMONAL DE ACORDO COM PROVENTO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D:\CETRAPMS 2018\Fotos RO Corumbá\IMG-20180307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332656"/>
            <a:ext cx="86409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VISITAS NO MUNICÍPIO DE CORUMBÁ - PARCERIA CETRAP E CERMA PARA LEVANTAMENTO DE DEMANDAS</a:t>
            </a:r>
            <a:endParaRPr lang="pt-BR" sz="28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D:\CETRAPMS 2018\Fotos RO Corumbá\IMG-20180305-WA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pt-BR" dirty="0"/>
          </a:p>
          <a:p>
            <a:pPr algn="ctr">
              <a:buNone/>
            </a:pPr>
            <a:r>
              <a:rPr lang="pt-BR" sz="3900" b="1" dirty="0" smtClean="0">
                <a:latin typeface="Arial Narrow" pitchFamily="34" charset="0"/>
              </a:rPr>
              <a:t>   </a:t>
            </a:r>
            <a:r>
              <a:rPr lang="pt-BR" sz="3900" dirty="0" smtClean="0">
                <a:solidFill>
                  <a:schemeClr val="tx1"/>
                </a:solidFill>
                <a:latin typeface="Arial Narrow" pitchFamily="34" charset="0"/>
              </a:rPr>
              <a:t>ESTÁ INSTITUÍDO NO ÂMBITO DA SECRETARIA DE ESTADO DE DIREITOS HUMANOS, ASSISTÊNCIA SOCIAL E TRABALHO E VINCULADO À SUPERINTENDÊNCIA DE DIREITOS HUMANOS-SUPDH PELO DECRETO DE CRIAÇÃO Nº14.558, DE 12 DE SETEMBRO DE 2016.</a:t>
            </a:r>
            <a:endParaRPr lang="pt-BR" sz="3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>CERMA</a:t>
            </a:r>
            <a:r>
              <a:rPr lang="pt-BR" dirty="0" smtClean="0"/>
              <a:t> – COMITÊ ESTADUAL PARA REFUGIADOS, MIGRANTES E APÁTRIDAS</a:t>
            </a:r>
            <a:endParaRPr lang="pt-BR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D:\CETRAPMS 2018\Fotos RO Corumbá\IMG-20180307-WA001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4800" dirty="0" smtClean="0"/>
              <a:t>VISITA EM AO MUNICÍPIO DE </a:t>
            </a:r>
            <a:r>
              <a:rPr lang="pt-BR" sz="4800" b="1" dirty="0" smtClean="0"/>
              <a:t>ITAQUIRAÍ /MS </a:t>
            </a:r>
          </a:p>
          <a:p>
            <a:pPr algn="ctr">
              <a:buNone/>
            </a:pPr>
            <a:r>
              <a:rPr lang="pt-BR" sz="4800" b="1" dirty="0" smtClean="0"/>
              <a:t> </a:t>
            </a:r>
            <a:r>
              <a:rPr lang="pt-BR" sz="4800" dirty="0" smtClean="0"/>
              <a:t>PARCERIA  COM </a:t>
            </a:r>
            <a:r>
              <a:rPr lang="pt-BR" sz="4800" b="1" dirty="0" smtClean="0"/>
              <a:t>SEDHAST</a:t>
            </a:r>
            <a:r>
              <a:rPr lang="pt-BR" sz="4800" dirty="0" smtClean="0"/>
              <a:t> E </a:t>
            </a:r>
            <a:r>
              <a:rPr lang="pt-BR" sz="4800" b="1" dirty="0" smtClean="0"/>
              <a:t>SES</a:t>
            </a:r>
            <a:r>
              <a:rPr lang="pt-BR" sz="4800" dirty="0" smtClean="0"/>
              <a:t> COM OBJETIVO DE INFORMAR E APOIAR GESTORES MUNICIPAIS</a:t>
            </a:r>
            <a:endParaRPr lang="pt-BR" sz="4800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D:\CERMA.MS 2018\EVENTOS_FOTOS\FOTOS\AÇÃO ITAQUIRAÍ_ 17 E 18 DE ABRIL\IMG-20180419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. NA ARÉA DA SAÚDE, ASSISTÊNCIA E EDUCAÇÃO – CRAS DE REFERÊNCIA PARA ATENDIMENTO DOS IMIGRANTES</a:t>
            </a:r>
            <a:endParaRPr lang="pt-BR" sz="2800" dirty="0"/>
          </a:p>
        </p:txBody>
      </p:sp>
      <p:pic>
        <p:nvPicPr>
          <p:cNvPr id="7" name="Imagem 6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D:\CERMA.MS 2018\EVENTOS_FOTOS\FOTOS\AÇÃO ITAQUIRAÍ_ 17 E 18 DE ABRIL\IMG-20180419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REUNIÃO COM OS IMIGRANTES PARA LEVANTAMENTO DE DEMANDAS EM </a:t>
            </a:r>
            <a:r>
              <a:rPr lang="pt-BR" sz="2800" b="1" dirty="0" smtClean="0"/>
              <a:t>ITAQUIRAÍ/MS</a:t>
            </a:r>
            <a:endParaRPr lang="pt-BR" sz="2800" b="1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  </a:t>
            </a:r>
            <a:r>
              <a:rPr lang="pt-BR" sz="6600" dirty="0" smtClean="0"/>
              <a:t>PACTUAÇÃO DAS VISITAS  MUNICIPAIS   NA CIB</a:t>
            </a:r>
            <a:endParaRPr lang="pt-BR" sz="6600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4400" dirty="0" smtClean="0"/>
              <a:t>            PARCIPAÇÃO DE EVENTOS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D:\CERMA.MS 2017\EVENTOS_FOTOS\FOTOS\AÇÃO EM DOURADOS_3 E 4 OUT\IMG-20171116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Imagem 4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83568" y="188640"/>
            <a:ext cx="777686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AÇÃO EM DOURADOS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3" name="Picture 3" descr="D:\CERMA.MS 2017\EVENTOS_FOTOS\FOTOS\ENCONTRO DAS REDES_IMDH\IMG-20171116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Retângulo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ENCONTRO DAS REDES IMDH</a:t>
            </a:r>
            <a:endParaRPr lang="pt-BR" sz="2000" dirty="0"/>
          </a:p>
        </p:txBody>
      </p:sp>
      <p:pic>
        <p:nvPicPr>
          <p:cNvPr id="5" name="Imagem 4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D:\CERMA.MS 2017\EVENTOS_FOTOS\FOTOS\FESTA SENEGALESA_ 8 11 2017\IMG-20171108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323528" y="116632"/>
            <a:ext cx="84249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FESTA SENEGALESA</a:t>
            </a:r>
            <a:endParaRPr lang="pt-BR" sz="36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:\CERMA.MS 2017\EVENTOS\FOTOS\I SEMANA DH_ 6 7 8 9 DEZEMBRO\UCDB_7 12\20171207_2124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0" y="404664"/>
            <a:ext cx="91440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I SEMANA ESTADUAL DOS DIREITOS HUMANOS -UCDB</a:t>
            </a:r>
            <a:endParaRPr lang="pt-BR" sz="32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b="1" dirty="0" smtClean="0"/>
              <a:t>DECRETO Nº 14.558, DE 12 DE SETEMBRO DE 2016.</a:t>
            </a:r>
          </a:p>
          <a:p>
            <a:pPr algn="ctr">
              <a:buNone/>
            </a:pPr>
            <a:r>
              <a:rPr lang="pt-BR" i="1" dirty="0" smtClean="0"/>
              <a:t>   </a:t>
            </a:r>
          </a:p>
          <a:p>
            <a:pPr algn="just">
              <a:buNone/>
            </a:pPr>
            <a:r>
              <a:rPr lang="pt-BR" i="1" dirty="0" smtClean="0"/>
              <a:t>    Institui o Comitê Estadual para Refugiados, Migrantes e Apátridas no Estado do Mato Grosso do Sul.</a:t>
            </a:r>
            <a:r>
              <a:rPr lang="pt-BR" dirty="0" smtClean="0"/>
              <a:t>O GOVERNADOR DO ESTADO DO MATO GROSSO DO SUL, no exercício da competência que lhe confere o art. 89, incisos VII e VIII, da Constituição Estadual,</a:t>
            </a:r>
          </a:p>
          <a:p>
            <a:pPr>
              <a:buNone/>
            </a:pPr>
            <a:r>
              <a:rPr lang="pt-BR" b="1" dirty="0" smtClean="0"/>
              <a:t>	D E C R E T A:</a:t>
            </a:r>
          </a:p>
          <a:p>
            <a:pPr algn="just">
              <a:buNone/>
            </a:pPr>
            <a:r>
              <a:rPr lang="pt-BR" dirty="0" smtClean="0"/>
              <a:t>    Art. 1º Institui-se, no âmbito da Secretaria de Estado de Direitos Humanos Assistência Social (SEDHAST) e Trabalho, vinculado à Superintendência de Direitos Humanos (SUPDH), o </a:t>
            </a:r>
            <a:r>
              <a:rPr lang="pt-BR" i="1" dirty="0" smtClean="0"/>
              <a:t>Comitê Estadual para os Refugiados, Migrantes e Apátridas no Estado de Mato Grosso do Sul (CERMA-MS).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D:\CERMA.MS 2017\EVENTOS_FOTOS\FOTOS\I SEMANA DH_ 6 7 8 9 DEZEMBRO\UCDB_7 12\20171207_211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D:\CERMA.MS 2017\EVENTOS_FOTOS\FOTOS\I SEMANA DH_ 6 7 8 9 DEZEMBRO\PRAÇA ARY COELHO 9_12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 SEMANA ESTADUAL DIREITOS HUMANOS – PRAÇA ARY COELHO</a:t>
            </a:r>
            <a:endParaRPr lang="pt-BR" sz="24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:\CERMA.MS 2018\EVENTOS_FOTOS\FOTOS\SEMINÁRIO FRATERNIDADE SEM FRONTEIRAS_ 20 21 E 22 DE ABRIL\IMG-20180422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/>
              <a:t>PROPOSIÇÃO DE FLUXOGRAMA DE ATENDIMENTO AOS REFUGIADOS / MIGRANTES NA REDE SOCIO ASSISTENCIAL DE CAMPO GRANDE / MS</a:t>
            </a:r>
            <a:endParaRPr lang="pt-BR" sz="1000" dirty="0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185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5" y="221015"/>
            <a:ext cx="8928992" cy="673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059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swmendes\Desktop\refugi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6300192" y="0"/>
            <a:ext cx="3024336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lbertus MT Lt" pitchFamily="2" charset="0"/>
              </a:rPr>
              <a:t>ENQUANTO HOUVER  VONTADE DE LUTAR HAVERÁ ESPERANÇA DE VENCER.</a:t>
            </a:r>
          </a:p>
          <a:p>
            <a:pPr algn="ctr"/>
            <a:r>
              <a:rPr lang="pt-BR" dirty="0" smtClean="0">
                <a:latin typeface="Albertus MT Lt" pitchFamily="2" charset="0"/>
              </a:rPr>
              <a:t>                                                                              (SANTO  AGOSTINHO)</a:t>
            </a:r>
            <a:endParaRPr lang="pt-BR" dirty="0">
              <a:latin typeface="Albertus MT Lt" pitchFamily="2" charset="0"/>
            </a:endParaRPr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33256"/>
            <a:ext cx="1008112" cy="97078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OBJETIVO DO CERMA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	</a:t>
            </a:r>
            <a:r>
              <a:rPr lang="pt-BR" dirty="0" smtClean="0"/>
              <a:t>I - OFERECER ORIENTAÇÃO E CAPACITAÇÃO AOS AGENTES PÚBLICOS SOBRE OS DIREITOS E OS DEVERES DOS SOLICITANTES DE REFÚGIO, DOS REFUGIADOS, MIGRANTES E DOS APÁTRIDAS;</a:t>
            </a:r>
          </a:p>
          <a:p>
            <a:pPr algn="just">
              <a:buNone/>
            </a:pPr>
            <a:r>
              <a:rPr lang="pt-BR" dirty="0" smtClean="0"/>
              <a:t>  II - PROMOVER AÇÕES E COORDENAR INICIATIVAS DE ATENÇÃO E DE DEFESA, COM OBJETIVO DE GARANTIR A INSERÇÃO DE REFUGIADOS, MIGRANTES E DE APÁTRIDAS NAS POLÍTICAS PÚBLICAS, A FIM DE ASSISTI-LOS.    </a:t>
            </a:r>
          </a:p>
          <a:p>
            <a:pPr>
              <a:buNone/>
            </a:pPr>
            <a:r>
              <a:rPr lang="pt-BR" dirty="0" smtClean="0"/>
              <a:t>                                      (Decreto 14.558 - Art. 2ª)</a:t>
            </a:r>
            <a:endParaRPr lang="pt-BR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Composição do CERMA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b="1" dirty="0" smtClean="0"/>
              <a:t>12  REPRESENTANTES GOVERNAMENTAIS </a:t>
            </a:r>
            <a:r>
              <a:rPr lang="pt-BR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UFGD;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UFMS;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DENFENSORIA PÚBLICA DA UNIÃO;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FUNDESPORTE;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MINISTERIO PÚBLICO DO TRABALHO;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SECRETARIA DE ESTADO DE SAÚDE – SES;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SECRETARIA DE ESTADO DE EDUCAÇÃO – SED;</a:t>
            </a:r>
            <a:endParaRPr lang="pt-BR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93296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MINISTÉRIO PÚBLICO DO TRABALHO DE MS;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DEPARTAMENTO DE POLÍCIA FEDERAL 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SECRETARIA DE SEGURANÇA PÚBLICA;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ASSEMBLEIA;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SEDHAST;</a:t>
            </a:r>
          </a:p>
          <a:p>
            <a:pPr algn="just">
              <a:buNone/>
            </a:pPr>
            <a:r>
              <a:rPr lang="pt-BR" b="1" dirty="0" smtClean="0"/>
              <a:t>5 REPRESENTANTES DE ORGANIZAÇÕES DA SOCIEDADE CIVIL: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OAB – COMISSÃO DE DIREITOS HUMANOS;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CENTRO DE DEFESA TUPÃ – I – CDDH;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PASTORAL DOS MIGRANTES;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CENTRO DE APOIO AO MIGRANTE – CEDAMI;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UCDB.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pic>
        <p:nvPicPr>
          <p:cNvPr id="4" name="Imagem 3" descr="D:\CERMA.MS 2017\DIVERSOS\LOGO_CERMAMS\CERM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790575" cy="61074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                    </a:t>
            </a:r>
          </a:p>
          <a:p>
            <a:pPr>
              <a:buNone/>
            </a:pPr>
            <a:r>
              <a:rPr lang="pt-BR" b="1" dirty="0" smtClean="0"/>
              <a:t>                      ONDE ESTÁ LOCALIZADO?</a:t>
            </a:r>
          </a:p>
          <a:p>
            <a:pPr algn="ctr"/>
            <a:r>
              <a:rPr lang="pt-BR" dirty="0" smtClean="0"/>
              <a:t>COORDENADORIA DE APOIO AOS ORGÃOS COLEGIADOS- CAORC </a:t>
            </a:r>
          </a:p>
          <a:p>
            <a:pPr algn="ctr">
              <a:buNone/>
            </a:pPr>
            <a:r>
              <a:rPr lang="pt-BR" dirty="0" smtClean="0"/>
              <a:t>RUA : MARECHAL RONDON ,713 CENTRO</a:t>
            </a:r>
          </a:p>
          <a:p>
            <a:pPr algn="ctr">
              <a:buNone/>
            </a:pPr>
            <a:r>
              <a:rPr lang="pt-BR" b="1" dirty="0" smtClean="0"/>
              <a:t>   QUANDO ACONTECEM AS REUNIÕES DO CERMA/MS?</a:t>
            </a:r>
            <a:endParaRPr lang="pt-BR" dirty="0" smtClean="0"/>
          </a:p>
          <a:p>
            <a:pPr algn="just"/>
            <a:r>
              <a:rPr lang="pt-BR" dirty="0" smtClean="0"/>
              <a:t>O CERMA-MS reunir-se-á uma vez por mês, ordinariamente ou extraordinariamente, por convocação do Coordenador-Geral ou de um terço de seus membros. Tem agendas pré programadas, reuniões ordinárias </a:t>
            </a:r>
            <a:r>
              <a:rPr lang="pt-BR" b="1" dirty="0" smtClean="0"/>
              <a:t>todas as 3ª feiras de cada mês</a:t>
            </a:r>
          </a:p>
          <a:p>
            <a:pPr algn="just">
              <a:buNone/>
            </a:pPr>
            <a:r>
              <a:rPr lang="pt-BR" dirty="0" smtClean="0"/>
              <a:t>   (podendo ser alterada conforme demandas).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ACÕES DO COMITÊ</a:t>
            </a:r>
            <a:endParaRPr lang="pt-BR" dirty="0"/>
          </a:p>
        </p:txBody>
      </p:sp>
      <p:pic>
        <p:nvPicPr>
          <p:cNvPr id="4" name="Picture 2" descr="C:\Users\marisa ferreira\Pictures\Haitianos 2015\1a Audiência Pública 23-11-15\DSCN82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9" t="8314" r="14219" b="2000"/>
          <a:stretch/>
        </p:blipFill>
        <p:spPr bwMode="auto">
          <a:xfrm>
            <a:off x="0" y="1628800"/>
            <a:ext cx="4252434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24.02-Reunião-refugia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403244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5004048" y="3356992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CaixaDeTexto 6"/>
          <p:cNvSpPr txBox="1"/>
          <p:nvPr/>
        </p:nvSpPr>
        <p:spPr>
          <a:xfrm>
            <a:off x="4932040" y="33569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Dr. CESAR AUGUSTO SILVA DA SILVA</a:t>
            </a:r>
            <a:endParaRPr lang="pt-BR" dirty="0"/>
          </a:p>
        </p:txBody>
      </p:sp>
      <p:pic>
        <p:nvPicPr>
          <p:cNvPr id="8" name="Picture 3" descr="C:\Users\marisa ferreira\Pictures\Haitianos 2016\Fev\Aula de Port. pelo Estado\DSCN91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111" b="23013"/>
          <a:stretch/>
        </p:blipFill>
        <p:spPr bwMode="auto">
          <a:xfrm>
            <a:off x="4572000" y="4077072"/>
            <a:ext cx="3744416" cy="24482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Retângulo 8"/>
          <p:cNvSpPr/>
          <p:nvPr/>
        </p:nvSpPr>
        <p:spPr>
          <a:xfrm>
            <a:off x="4716016" y="6165304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 ª AULA PARA OS IMIGRANTES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Imagem 9" descr="D:\CERMA.MS 2017\DIVERSOS\LOGO_CERMAMS\CERMA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093296"/>
            <a:ext cx="790575" cy="61074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www.sedhast.ms.gov.br/wp-content/uploads/sites/21/2016/09/Haitianos-durante-a-audi%C3%AAncia-p%C3%BAblica-672x3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r>
              <a:rPr lang="pt-BR" sz="3600" dirty="0" smtClean="0"/>
              <a:t>AUDIÊNCIA PÚBLICA</a:t>
            </a:r>
            <a:endParaRPr lang="pt-BR" sz="3600" dirty="0"/>
          </a:p>
        </p:txBody>
      </p:sp>
      <p:pic>
        <p:nvPicPr>
          <p:cNvPr id="6" name="Imagem 5" descr="D:\CERMA.MS 2017\DIVERSOS\LOGO_CERMAMS\CERM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0575" cy="53873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507</Words>
  <Application>Microsoft Office PowerPoint</Application>
  <PresentationFormat>Apresentação na tela (4:3)</PresentationFormat>
  <Paragraphs>86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CERMA – COMITÊ ESTADUAL PARA REFUGIADOS, MIGRANTES E APÁTRIDAS</vt:lpstr>
      <vt:lpstr>Slide 3</vt:lpstr>
      <vt:lpstr>OBJETIVO DO CERMA</vt:lpstr>
      <vt:lpstr>Composição do CERMA</vt:lpstr>
      <vt:lpstr>Slide 6</vt:lpstr>
      <vt:lpstr>Slide 7</vt:lpstr>
      <vt:lpstr>ACÕES DO COMITÊ</vt:lpstr>
      <vt:lpstr>Slide 9</vt:lpstr>
      <vt:lpstr>Slide 10</vt:lpstr>
      <vt:lpstr>Slide 11</vt:lpstr>
      <vt:lpstr>Slide 12</vt:lpstr>
      <vt:lpstr>Slide 13</vt:lpstr>
      <vt:lpstr>POSSE DOS MEMBROS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SEFAZ-MS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swmendes</dc:creator>
  <cp:lastModifiedBy>rsouza</cp:lastModifiedBy>
  <cp:revision>65</cp:revision>
  <dcterms:created xsi:type="dcterms:W3CDTF">2018-04-11T14:23:35Z</dcterms:created>
  <dcterms:modified xsi:type="dcterms:W3CDTF">2018-11-29T17:05:44Z</dcterms:modified>
</cp:coreProperties>
</file>