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607" y="3223523"/>
            <a:ext cx="10058400" cy="2506924"/>
          </a:xfrm>
        </p:spPr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nossa história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 setembro de 2002</a:t>
            </a:r>
            <a:endParaRPr lang="pt-BR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69"/>
            <a:ext cx="7547020" cy="30008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4398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8299" y="6475397"/>
            <a:ext cx="10058400" cy="273133"/>
          </a:xfrm>
        </p:spPr>
        <p:txBody>
          <a:bodyPr>
            <a:normAutofit fontScale="90000"/>
          </a:bodyPr>
          <a:lstStyle/>
          <a:p>
            <a: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Primeiro Comitê do Brasil</a:t>
            </a:r>
            <a:b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Participam diferentes organizações como governos, sociedade civil e universidades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 de paradigma: “Erradicar é possível”; Atualmente: “Enfrentar é necessário</a:t>
            </a:r>
            <a:b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</a:t>
            </a: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nunca teve o Núcleo de Enfrentamento – MJ insiste em apoiar para implantação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 localizar o Núcleo e Comitê: na política de direitos humanos</a:t>
            </a:r>
            <a:b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063" y="0"/>
            <a:ext cx="4365937" cy="17359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343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8299" y="6475397"/>
            <a:ext cx="10058400" cy="273133"/>
          </a:xfrm>
        </p:spPr>
        <p:txBody>
          <a:bodyPr>
            <a:normAutofit fontScale="90000"/>
          </a:bodyPr>
          <a:lstStyle/>
          <a:p>
            <a: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desafios...</a:t>
            </a:r>
            <a:b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Compromisso e poder dos representantes governamentais com o enfrentamento e com o CETRAP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 da Lei precisa de estudo e operacionalização</a:t>
            </a:r>
            <a:b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Apoio público para capacitações das redes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novas pesquisas estaduais para atualizar a PESTRAF e de forma mais abrangente. Conhecer todos mundo que está </a:t>
            </a:r>
            <a:r>
              <a:rPr lang="pt-BR" sz="32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pesquisando tráfico...</a:t>
            </a: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063" y="0"/>
            <a:ext cx="4365937" cy="17359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5362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6935" y="6411003"/>
            <a:ext cx="10058400" cy="27313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Precisamos de gente, que tem coragem e disposição à luta</a:t>
            </a:r>
            <a:br>
              <a:rPr lang="pt-BR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Nossa participação fez a diferença na Lei 13344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Nosso contato: 0800 647 1323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Fone: 3384  </a:t>
            </a:r>
            <a: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5926</a:t>
            </a:r>
            <a:br>
              <a:rPr lang="pt-B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Atual coordenação colegiada: Pe. Marco Ribeiro (PMH – Corumbá), Estela (RFS), </a:t>
            </a:r>
            <a:r>
              <a:rPr lang="pt-BR" sz="32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Motti</a:t>
            </a: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(Escola de Conselhos) e Lucinda (SES)</a:t>
            </a:r>
            <a:b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Luciane –Secretária Executiva</a:t>
            </a:r>
            <a:br>
              <a:rPr lang="pt-B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063" y="0"/>
            <a:ext cx="4365937" cy="17359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97282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641</TotalTime>
  <Words>21</Words>
  <Application>Microsoft Office PowerPoint</Application>
  <PresentationFormat>Personalizar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Retrospectiva</vt:lpstr>
      <vt:lpstr>A nossa história Desde setembro de 2002</vt:lpstr>
      <vt:lpstr>Primeiro Comitê do Brasil  Participam diferentes organizações como governos, sociedade civil e universidades  Mudança de paradigma: “Erradicar é possível”; Atualmente: “Enfrentar é necessário  Ms nunca teve o Núcleo de Enfrentamento – MJ insiste em apoiar para implantação  Onde localizar o Núcleo e Comitê: na política de direitos humanos   </vt:lpstr>
      <vt:lpstr>Principais desafios...  Compromisso e poder dos representantes governamentais com o enfrentamento e com o CETRAP  Mudança da Lei precisa de estudo e operacionalização  Apoio público para capacitações das redes  Realizar novas pesquisas estaduais para atualizar a PESTRAF e de forma mais abrangente. Conhecer todos mundo que está pesquisando tráfico...   </vt:lpstr>
      <vt:lpstr>Precisamos de gente, que tem coragem e disposição à luta  Nossa participação fez a diferença na Lei 13344  Nosso contato: 0800 647 1323  Fone: 3384  5926  Atual coordenação colegiada: Pe. Marco Ribeiro (PMH – Corumbá), Estela (RFS), Motti (Escola de Conselhos) e Lucinda (SES) Luciane –Secretária Executiva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13444/2016</dc:title>
  <dc:creator>Estela</dc:creator>
  <cp:lastModifiedBy>C´liente</cp:lastModifiedBy>
  <cp:revision>31</cp:revision>
  <dcterms:created xsi:type="dcterms:W3CDTF">2017-05-03T02:46:37Z</dcterms:created>
  <dcterms:modified xsi:type="dcterms:W3CDTF">2018-08-13T12:37:34Z</dcterms:modified>
</cp:coreProperties>
</file>