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62" r:id="rId4"/>
    <p:sldId id="258" r:id="rId5"/>
    <p:sldId id="331" r:id="rId6"/>
    <p:sldId id="260" r:id="rId7"/>
    <p:sldId id="341" r:id="rId8"/>
    <p:sldId id="438" r:id="rId9"/>
    <p:sldId id="450" r:id="rId10"/>
    <p:sldId id="451" r:id="rId11"/>
    <p:sldId id="261" r:id="rId12"/>
    <p:sldId id="330" r:id="rId13"/>
    <p:sldId id="452" r:id="rId14"/>
    <p:sldId id="28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97AE2C-D25F-4D69-B383-912BD515F30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75101D0-ECA7-474E-BE92-006A100941A2}">
      <dgm:prSet phldrT="[Texto]"/>
      <dgm:spPr/>
      <dgm:t>
        <a:bodyPr/>
        <a:lstStyle/>
        <a:p>
          <a:r>
            <a:rPr lang="pt-BR" dirty="0">
              <a:effectLst/>
            </a:rPr>
            <a:t>Coordenação de atenção básica</a:t>
          </a:r>
          <a:endParaRPr lang="pt-BR" dirty="0"/>
        </a:p>
      </dgm:t>
    </dgm:pt>
    <dgm:pt modelId="{C66EEDB5-A080-4595-82EB-894673C2388B}" type="parTrans" cxnId="{C4E36284-8CC8-45CC-870A-F66FE5C1825D}">
      <dgm:prSet/>
      <dgm:spPr/>
      <dgm:t>
        <a:bodyPr/>
        <a:lstStyle/>
        <a:p>
          <a:endParaRPr lang="pt-BR"/>
        </a:p>
      </dgm:t>
    </dgm:pt>
    <dgm:pt modelId="{526C5183-B0BB-4890-8D5E-91172141E073}" type="sibTrans" cxnId="{C4E36284-8CC8-45CC-870A-F66FE5C1825D}">
      <dgm:prSet/>
      <dgm:spPr/>
      <dgm:t>
        <a:bodyPr/>
        <a:lstStyle/>
        <a:p>
          <a:endParaRPr lang="pt-BR"/>
        </a:p>
      </dgm:t>
    </dgm:pt>
    <dgm:pt modelId="{50439EAF-2500-4D81-A7E7-265ED6C223A8}">
      <dgm:prSet phldrT="[Texto]"/>
      <dgm:spPr/>
      <dgm:t>
        <a:bodyPr/>
        <a:lstStyle/>
        <a:p>
          <a:r>
            <a:rPr lang="pt-BR" dirty="0">
              <a:effectLst/>
            </a:rPr>
            <a:t>Coordenação de atenção especializada</a:t>
          </a:r>
          <a:endParaRPr lang="pt-BR" dirty="0"/>
        </a:p>
      </dgm:t>
    </dgm:pt>
    <dgm:pt modelId="{77BBA7AC-3360-40D3-A9E9-E763A48FD3C4}" type="parTrans" cxnId="{5D301F24-6F48-435D-838C-0954EC2EEEDD}">
      <dgm:prSet/>
      <dgm:spPr/>
      <dgm:t>
        <a:bodyPr/>
        <a:lstStyle/>
        <a:p>
          <a:endParaRPr lang="pt-BR"/>
        </a:p>
      </dgm:t>
    </dgm:pt>
    <dgm:pt modelId="{7C06DFBB-AFF7-41B1-B121-2C958664C3F6}" type="sibTrans" cxnId="{5D301F24-6F48-435D-838C-0954EC2EEEDD}">
      <dgm:prSet/>
      <dgm:spPr/>
      <dgm:t>
        <a:bodyPr/>
        <a:lstStyle/>
        <a:p>
          <a:endParaRPr lang="pt-BR"/>
        </a:p>
      </dgm:t>
    </dgm:pt>
    <dgm:pt modelId="{69056570-A804-4213-AE4D-0B395C929DCB}">
      <dgm:prSet phldrT="[Texto]"/>
      <dgm:spPr/>
      <dgm:t>
        <a:bodyPr/>
        <a:lstStyle/>
        <a:p>
          <a:r>
            <a:rPr lang="pt-BR" dirty="0">
              <a:effectLst/>
            </a:rPr>
            <a:t>Hospital / maternidade / Centro de Parto Normal</a:t>
          </a:r>
          <a:endParaRPr lang="pt-BR" dirty="0"/>
        </a:p>
      </dgm:t>
    </dgm:pt>
    <dgm:pt modelId="{B5DC41A0-410F-4A15-A6CB-0BB6341024FB}" type="parTrans" cxnId="{531647C5-4D8A-414B-876A-5B4D8325417B}">
      <dgm:prSet/>
      <dgm:spPr/>
      <dgm:t>
        <a:bodyPr/>
        <a:lstStyle/>
        <a:p>
          <a:endParaRPr lang="pt-BR"/>
        </a:p>
      </dgm:t>
    </dgm:pt>
    <dgm:pt modelId="{7D330293-A40E-431B-9DF8-CDC4549EA511}" type="sibTrans" cxnId="{531647C5-4D8A-414B-876A-5B4D8325417B}">
      <dgm:prSet/>
      <dgm:spPr/>
      <dgm:t>
        <a:bodyPr/>
        <a:lstStyle/>
        <a:p>
          <a:endParaRPr lang="pt-BR"/>
        </a:p>
      </dgm:t>
    </dgm:pt>
    <dgm:pt modelId="{4EC31094-BB9C-4289-8D2D-CA814B20C709}">
      <dgm:prSet phldrT="[Texto]"/>
      <dgm:spPr/>
      <dgm:t>
        <a:bodyPr/>
        <a:lstStyle/>
        <a:p>
          <a:r>
            <a:rPr lang="pt-BR" dirty="0">
              <a:effectLst/>
            </a:rPr>
            <a:t>Comitê municipal de investigação de óbito materno infantil</a:t>
          </a:r>
          <a:endParaRPr lang="pt-BR" dirty="0"/>
        </a:p>
      </dgm:t>
    </dgm:pt>
    <dgm:pt modelId="{A89885AF-90DD-43FF-B7A1-A2057FE82ABC}" type="parTrans" cxnId="{DA9610A8-17B4-4626-AF68-125EB06BAFFE}">
      <dgm:prSet/>
      <dgm:spPr/>
      <dgm:t>
        <a:bodyPr/>
        <a:lstStyle/>
        <a:p>
          <a:endParaRPr lang="pt-BR"/>
        </a:p>
      </dgm:t>
    </dgm:pt>
    <dgm:pt modelId="{6D6F83AE-9B7C-4E38-B6A6-A4FE6FE22C1B}" type="sibTrans" cxnId="{DA9610A8-17B4-4626-AF68-125EB06BAFFE}">
      <dgm:prSet/>
      <dgm:spPr/>
      <dgm:t>
        <a:bodyPr/>
        <a:lstStyle/>
        <a:p>
          <a:endParaRPr lang="pt-BR"/>
        </a:p>
      </dgm:t>
    </dgm:pt>
    <dgm:pt modelId="{54C2DA2E-4A74-445A-A9E9-4EBB00C840F1}">
      <dgm:prSet phldrT="[Texto]"/>
      <dgm:spPr/>
      <dgm:t>
        <a:bodyPr/>
        <a:lstStyle/>
        <a:p>
          <a:r>
            <a:rPr lang="pt-BR" dirty="0">
              <a:effectLst/>
            </a:rPr>
            <a:t>Vigilância epidemiológica municipal</a:t>
          </a:r>
          <a:endParaRPr lang="pt-BR" dirty="0"/>
        </a:p>
      </dgm:t>
    </dgm:pt>
    <dgm:pt modelId="{67D0176B-B412-4985-BE7D-6518960769FA}" type="parTrans" cxnId="{BC7EE507-0CE5-499C-BC96-9B684E851FE7}">
      <dgm:prSet/>
      <dgm:spPr/>
      <dgm:t>
        <a:bodyPr/>
        <a:lstStyle/>
        <a:p>
          <a:endParaRPr lang="pt-BR"/>
        </a:p>
      </dgm:t>
    </dgm:pt>
    <dgm:pt modelId="{29001BEF-86E0-4655-9228-10977162E7F0}" type="sibTrans" cxnId="{BC7EE507-0CE5-499C-BC96-9B684E851FE7}">
      <dgm:prSet/>
      <dgm:spPr/>
      <dgm:t>
        <a:bodyPr/>
        <a:lstStyle/>
        <a:p>
          <a:endParaRPr lang="pt-BR"/>
        </a:p>
      </dgm:t>
    </dgm:pt>
    <dgm:pt modelId="{7A29C7A2-58D0-4EA5-A4E5-AC4DA88E6489}">
      <dgm:prSet phldrT="[Texto]"/>
      <dgm:spPr/>
      <dgm:t>
        <a:bodyPr/>
        <a:lstStyle/>
        <a:p>
          <a:r>
            <a:rPr lang="pt-BR" dirty="0">
              <a:effectLst/>
            </a:rPr>
            <a:t>Coordenação de laboratórios e serviços diagnósticos</a:t>
          </a:r>
          <a:endParaRPr lang="pt-BR" dirty="0"/>
        </a:p>
      </dgm:t>
    </dgm:pt>
    <dgm:pt modelId="{4A0350CF-7287-4237-9027-7129CD26959F}" type="parTrans" cxnId="{301A202C-E78D-4E9C-A79C-831837E41048}">
      <dgm:prSet/>
      <dgm:spPr/>
      <dgm:t>
        <a:bodyPr/>
        <a:lstStyle/>
        <a:p>
          <a:endParaRPr lang="pt-BR"/>
        </a:p>
      </dgm:t>
    </dgm:pt>
    <dgm:pt modelId="{D6946D50-A9EE-4570-AC33-B588BCC9850B}" type="sibTrans" cxnId="{301A202C-E78D-4E9C-A79C-831837E41048}">
      <dgm:prSet/>
      <dgm:spPr/>
      <dgm:t>
        <a:bodyPr/>
        <a:lstStyle/>
        <a:p>
          <a:endParaRPr lang="pt-BR"/>
        </a:p>
      </dgm:t>
    </dgm:pt>
    <dgm:pt modelId="{0005BD3E-EF67-41B5-BE0E-C484B34C454E}">
      <dgm:prSet phldrT="[Texto]"/>
      <dgm:spPr/>
      <dgm:t>
        <a:bodyPr/>
        <a:lstStyle/>
        <a:p>
          <a:r>
            <a:rPr lang="pt-BR" dirty="0">
              <a:effectLst/>
            </a:rPr>
            <a:t>Coordenação de assistência farmacêutica</a:t>
          </a:r>
          <a:endParaRPr lang="pt-BR" dirty="0"/>
        </a:p>
      </dgm:t>
    </dgm:pt>
    <dgm:pt modelId="{5C365F8B-249E-4420-9559-879910298446}" type="parTrans" cxnId="{F6065F67-DBF9-4060-B390-067E0D917000}">
      <dgm:prSet/>
      <dgm:spPr/>
      <dgm:t>
        <a:bodyPr/>
        <a:lstStyle/>
        <a:p>
          <a:endParaRPr lang="pt-BR"/>
        </a:p>
      </dgm:t>
    </dgm:pt>
    <dgm:pt modelId="{34F3FACF-8880-4195-843A-262D598EEA28}" type="sibTrans" cxnId="{F6065F67-DBF9-4060-B390-067E0D917000}">
      <dgm:prSet/>
      <dgm:spPr/>
      <dgm:t>
        <a:bodyPr/>
        <a:lstStyle/>
        <a:p>
          <a:endParaRPr lang="pt-BR"/>
        </a:p>
      </dgm:t>
    </dgm:pt>
    <dgm:pt modelId="{2ADD18EC-732A-436A-B68B-1368C1D95C59}">
      <dgm:prSet phldrT="[Texto]"/>
      <dgm:spPr/>
      <dgm:t>
        <a:bodyPr/>
        <a:lstStyle/>
        <a:p>
          <a:r>
            <a:rPr lang="pt-BR" dirty="0">
              <a:effectLst/>
            </a:rPr>
            <a:t>Auditoria municipal</a:t>
          </a:r>
          <a:endParaRPr lang="pt-BR" dirty="0"/>
        </a:p>
      </dgm:t>
    </dgm:pt>
    <dgm:pt modelId="{DC99F3EB-4BF4-410B-A162-38B29EA8E3C8}" type="parTrans" cxnId="{4A1C847E-5023-48A2-89CB-C181F6F36894}">
      <dgm:prSet/>
      <dgm:spPr/>
      <dgm:t>
        <a:bodyPr/>
        <a:lstStyle/>
        <a:p>
          <a:endParaRPr lang="pt-BR"/>
        </a:p>
      </dgm:t>
    </dgm:pt>
    <dgm:pt modelId="{106A427C-2AAB-4C9B-8A63-B06C3A6DD43C}" type="sibTrans" cxnId="{4A1C847E-5023-48A2-89CB-C181F6F36894}">
      <dgm:prSet/>
      <dgm:spPr/>
      <dgm:t>
        <a:bodyPr/>
        <a:lstStyle/>
        <a:p>
          <a:endParaRPr lang="pt-BR"/>
        </a:p>
      </dgm:t>
    </dgm:pt>
    <dgm:pt modelId="{3EBAA577-EC03-47BE-9556-BF06A6F968AD}">
      <dgm:prSet phldrT="[Texto]"/>
      <dgm:spPr/>
      <dgm:t>
        <a:bodyPr/>
        <a:lstStyle/>
        <a:p>
          <a:r>
            <a:rPr lang="pt-BR" dirty="0">
              <a:effectLst/>
            </a:rPr>
            <a:t>Vigilância sanitária municipal</a:t>
          </a:r>
          <a:endParaRPr lang="pt-BR" dirty="0"/>
        </a:p>
      </dgm:t>
    </dgm:pt>
    <dgm:pt modelId="{4ED40154-77A9-429E-81CF-C3D434128571}" type="parTrans" cxnId="{76C85783-358C-4C9B-ABC6-DED38630C319}">
      <dgm:prSet/>
      <dgm:spPr/>
      <dgm:t>
        <a:bodyPr/>
        <a:lstStyle/>
        <a:p>
          <a:endParaRPr lang="pt-BR"/>
        </a:p>
      </dgm:t>
    </dgm:pt>
    <dgm:pt modelId="{9A9A4FF3-2910-48E7-9BD5-98407C095D96}" type="sibTrans" cxnId="{76C85783-358C-4C9B-ABC6-DED38630C319}">
      <dgm:prSet/>
      <dgm:spPr/>
      <dgm:t>
        <a:bodyPr/>
        <a:lstStyle/>
        <a:p>
          <a:endParaRPr lang="pt-BR"/>
        </a:p>
      </dgm:t>
    </dgm:pt>
    <dgm:pt modelId="{389E464C-8DD1-4161-80B9-44F6B7F78039}">
      <dgm:prSet phldrT="[Texto]"/>
      <dgm:spPr/>
      <dgm:t>
        <a:bodyPr/>
        <a:lstStyle/>
        <a:p>
          <a:r>
            <a:rPr lang="pt-BR" dirty="0">
              <a:effectLst/>
            </a:rPr>
            <a:t>Distrito sanitário indígena</a:t>
          </a:r>
          <a:endParaRPr lang="pt-BR" dirty="0"/>
        </a:p>
      </dgm:t>
    </dgm:pt>
    <dgm:pt modelId="{E4DFD139-DA12-48EA-9852-797E3392A301}" type="parTrans" cxnId="{C7231FEB-AD83-4935-960A-D09D559265E8}">
      <dgm:prSet/>
      <dgm:spPr/>
      <dgm:t>
        <a:bodyPr/>
        <a:lstStyle/>
        <a:p>
          <a:endParaRPr lang="pt-BR"/>
        </a:p>
      </dgm:t>
    </dgm:pt>
    <dgm:pt modelId="{7BF28697-C789-43F3-85BB-255C71090B33}" type="sibTrans" cxnId="{C7231FEB-AD83-4935-960A-D09D559265E8}">
      <dgm:prSet/>
      <dgm:spPr/>
      <dgm:t>
        <a:bodyPr/>
        <a:lstStyle/>
        <a:p>
          <a:endParaRPr lang="pt-BR"/>
        </a:p>
      </dgm:t>
    </dgm:pt>
    <dgm:pt modelId="{6D3F44EB-2583-4847-86C0-CEDD44A44CDE}">
      <dgm:prSet phldrT="[Texto]"/>
      <dgm:spPr/>
      <dgm:t>
        <a:bodyPr/>
        <a:lstStyle/>
        <a:p>
          <a:r>
            <a:rPr lang="pt-BR" dirty="0">
              <a:effectLst/>
            </a:rPr>
            <a:t>Secretaria de políticas públicas para mulheres e/ou demais parceiros</a:t>
          </a:r>
          <a:endParaRPr lang="pt-BR" dirty="0"/>
        </a:p>
      </dgm:t>
    </dgm:pt>
    <dgm:pt modelId="{9C353F5C-72DE-4509-93CB-DB8D3D67E603}" type="parTrans" cxnId="{BC47957C-3768-4D31-AB85-4640E489BB4D}">
      <dgm:prSet/>
      <dgm:spPr/>
      <dgm:t>
        <a:bodyPr/>
        <a:lstStyle/>
        <a:p>
          <a:endParaRPr lang="pt-BR"/>
        </a:p>
      </dgm:t>
    </dgm:pt>
    <dgm:pt modelId="{AEDC2E77-D70E-4E4F-A55C-DE50EFC8DA4D}" type="sibTrans" cxnId="{BC47957C-3768-4D31-AB85-4640E489BB4D}">
      <dgm:prSet/>
      <dgm:spPr/>
      <dgm:t>
        <a:bodyPr/>
        <a:lstStyle/>
        <a:p>
          <a:endParaRPr lang="pt-BR"/>
        </a:p>
      </dgm:t>
    </dgm:pt>
    <dgm:pt modelId="{7A1517A7-5D7C-4E38-90D3-0D4DB85115A8}">
      <dgm:prSet phldrT="[Texto]"/>
      <dgm:spPr/>
      <dgm:t>
        <a:bodyPr/>
        <a:lstStyle/>
        <a:p>
          <a:r>
            <a:rPr lang="pt-BR" dirty="0">
              <a:effectLst/>
            </a:rPr>
            <a:t>Planejamento, controle e avaliação</a:t>
          </a:r>
          <a:endParaRPr lang="pt-BR" dirty="0"/>
        </a:p>
      </dgm:t>
    </dgm:pt>
    <dgm:pt modelId="{832AE31F-0C7D-449A-9AE5-554F8AFB125B}" type="parTrans" cxnId="{E3436E65-69CC-4CAD-8484-43014CE368F3}">
      <dgm:prSet/>
      <dgm:spPr/>
      <dgm:t>
        <a:bodyPr/>
        <a:lstStyle/>
        <a:p>
          <a:endParaRPr lang="pt-BR"/>
        </a:p>
      </dgm:t>
    </dgm:pt>
    <dgm:pt modelId="{ACDE5A4C-6C91-4A1D-A7D7-EC21C58267C0}" type="sibTrans" cxnId="{E3436E65-69CC-4CAD-8484-43014CE368F3}">
      <dgm:prSet/>
      <dgm:spPr/>
      <dgm:t>
        <a:bodyPr/>
        <a:lstStyle/>
        <a:p>
          <a:endParaRPr lang="pt-BR"/>
        </a:p>
      </dgm:t>
    </dgm:pt>
    <dgm:pt modelId="{D4115028-A614-4B54-A41E-4B038EF356F2}">
      <dgm:prSet phldrT="[Texto]"/>
      <dgm:spPr/>
      <dgm:t>
        <a:bodyPr/>
        <a:lstStyle/>
        <a:p>
          <a:r>
            <a:rPr lang="pt-BR">
              <a:effectLst/>
            </a:rPr>
            <a:t>Conselho </a:t>
          </a:r>
          <a:r>
            <a:rPr lang="pt-BR" dirty="0">
              <a:effectLst/>
            </a:rPr>
            <a:t>municipal de saúde</a:t>
          </a:r>
          <a:endParaRPr lang="pt-BR" dirty="0"/>
        </a:p>
      </dgm:t>
    </dgm:pt>
    <dgm:pt modelId="{8DCD75CF-F887-4971-A91D-6A00CB01F01F}" type="parTrans" cxnId="{47DB57B2-4DED-4292-B3FB-EB384DCB37CA}">
      <dgm:prSet/>
      <dgm:spPr/>
      <dgm:t>
        <a:bodyPr/>
        <a:lstStyle/>
        <a:p>
          <a:endParaRPr lang="pt-BR"/>
        </a:p>
      </dgm:t>
    </dgm:pt>
    <dgm:pt modelId="{8B7478DA-5B00-4BD7-9363-3B6E2EDD4241}" type="sibTrans" cxnId="{47DB57B2-4DED-4292-B3FB-EB384DCB37CA}">
      <dgm:prSet/>
      <dgm:spPr/>
      <dgm:t>
        <a:bodyPr/>
        <a:lstStyle/>
        <a:p>
          <a:endParaRPr lang="pt-BR"/>
        </a:p>
      </dgm:t>
    </dgm:pt>
    <dgm:pt modelId="{0ED4F1B9-9FD4-45D8-8E68-19BA18CCC989}" type="pres">
      <dgm:prSet presAssocID="{2A97AE2C-D25F-4D69-B383-912BD515F300}" presName="vert0" presStyleCnt="0">
        <dgm:presLayoutVars>
          <dgm:dir/>
          <dgm:animOne val="branch"/>
          <dgm:animLvl val="lvl"/>
        </dgm:presLayoutVars>
      </dgm:prSet>
      <dgm:spPr/>
    </dgm:pt>
    <dgm:pt modelId="{4E80D0BC-B853-4F36-AD0B-3A22CD5FB250}" type="pres">
      <dgm:prSet presAssocID="{575101D0-ECA7-474E-BE92-006A100941A2}" presName="thickLine" presStyleLbl="alignNode1" presStyleIdx="0" presStyleCnt="13"/>
      <dgm:spPr/>
    </dgm:pt>
    <dgm:pt modelId="{5410ECA5-6579-48C7-8665-D0235AFDD81A}" type="pres">
      <dgm:prSet presAssocID="{575101D0-ECA7-474E-BE92-006A100941A2}" presName="horz1" presStyleCnt="0"/>
      <dgm:spPr/>
    </dgm:pt>
    <dgm:pt modelId="{1A17D884-E194-4164-963C-DBC04FF4A899}" type="pres">
      <dgm:prSet presAssocID="{575101D0-ECA7-474E-BE92-006A100941A2}" presName="tx1" presStyleLbl="revTx" presStyleIdx="0" presStyleCnt="13"/>
      <dgm:spPr/>
    </dgm:pt>
    <dgm:pt modelId="{7A3FE4B6-C389-4DDA-A0D6-9CAA96FBB0B1}" type="pres">
      <dgm:prSet presAssocID="{575101D0-ECA7-474E-BE92-006A100941A2}" presName="vert1" presStyleCnt="0"/>
      <dgm:spPr/>
    </dgm:pt>
    <dgm:pt modelId="{8F699DFB-9B81-40FF-AA4C-D665570A73C1}" type="pres">
      <dgm:prSet presAssocID="{50439EAF-2500-4D81-A7E7-265ED6C223A8}" presName="thickLine" presStyleLbl="alignNode1" presStyleIdx="1" presStyleCnt="13"/>
      <dgm:spPr/>
    </dgm:pt>
    <dgm:pt modelId="{797F2015-34FE-4069-932B-7E1AA52385D3}" type="pres">
      <dgm:prSet presAssocID="{50439EAF-2500-4D81-A7E7-265ED6C223A8}" presName="horz1" presStyleCnt="0"/>
      <dgm:spPr/>
    </dgm:pt>
    <dgm:pt modelId="{DB3350A5-16C3-4804-8470-02652258A8AE}" type="pres">
      <dgm:prSet presAssocID="{50439EAF-2500-4D81-A7E7-265ED6C223A8}" presName="tx1" presStyleLbl="revTx" presStyleIdx="1" presStyleCnt="13"/>
      <dgm:spPr/>
    </dgm:pt>
    <dgm:pt modelId="{D711F096-0242-44C8-8BCB-F6F49D336EA7}" type="pres">
      <dgm:prSet presAssocID="{50439EAF-2500-4D81-A7E7-265ED6C223A8}" presName="vert1" presStyleCnt="0"/>
      <dgm:spPr/>
    </dgm:pt>
    <dgm:pt modelId="{036A7D2D-6DA7-425B-B7E2-F23103DC365C}" type="pres">
      <dgm:prSet presAssocID="{69056570-A804-4213-AE4D-0B395C929DCB}" presName="thickLine" presStyleLbl="alignNode1" presStyleIdx="2" presStyleCnt="13"/>
      <dgm:spPr/>
    </dgm:pt>
    <dgm:pt modelId="{E283775E-7D54-4ECE-937A-E6B6C4928D13}" type="pres">
      <dgm:prSet presAssocID="{69056570-A804-4213-AE4D-0B395C929DCB}" presName="horz1" presStyleCnt="0"/>
      <dgm:spPr/>
    </dgm:pt>
    <dgm:pt modelId="{CEAE89E3-8049-4666-98A2-26786EF94D37}" type="pres">
      <dgm:prSet presAssocID="{69056570-A804-4213-AE4D-0B395C929DCB}" presName="tx1" presStyleLbl="revTx" presStyleIdx="2" presStyleCnt="13"/>
      <dgm:spPr/>
    </dgm:pt>
    <dgm:pt modelId="{68CACA2A-517A-4AD5-8444-614B984FBDEB}" type="pres">
      <dgm:prSet presAssocID="{69056570-A804-4213-AE4D-0B395C929DCB}" presName="vert1" presStyleCnt="0"/>
      <dgm:spPr/>
    </dgm:pt>
    <dgm:pt modelId="{D6CBE83A-1CF0-402B-BA6B-8C1BF387F1A0}" type="pres">
      <dgm:prSet presAssocID="{4EC31094-BB9C-4289-8D2D-CA814B20C709}" presName="thickLine" presStyleLbl="alignNode1" presStyleIdx="3" presStyleCnt="13"/>
      <dgm:spPr/>
    </dgm:pt>
    <dgm:pt modelId="{17643EBD-D8EB-4854-B378-1A0235C2680A}" type="pres">
      <dgm:prSet presAssocID="{4EC31094-BB9C-4289-8D2D-CA814B20C709}" presName="horz1" presStyleCnt="0"/>
      <dgm:spPr/>
    </dgm:pt>
    <dgm:pt modelId="{38365238-C67E-4E6E-8B13-9DF4857F4DAD}" type="pres">
      <dgm:prSet presAssocID="{4EC31094-BB9C-4289-8D2D-CA814B20C709}" presName="tx1" presStyleLbl="revTx" presStyleIdx="3" presStyleCnt="13"/>
      <dgm:spPr/>
    </dgm:pt>
    <dgm:pt modelId="{FA982837-960F-45D6-888A-DC8854431765}" type="pres">
      <dgm:prSet presAssocID="{4EC31094-BB9C-4289-8D2D-CA814B20C709}" presName="vert1" presStyleCnt="0"/>
      <dgm:spPr/>
    </dgm:pt>
    <dgm:pt modelId="{37FF6A53-C7FC-4F79-8822-1E942CF29984}" type="pres">
      <dgm:prSet presAssocID="{54C2DA2E-4A74-445A-A9E9-4EBB00C840F1}" presName="thickLine" presStyleLbl="alignNode1" presStyleIdx="4" presStyleCnt="13"/>
      <dgm:spPr/>
    </dgm:pt>
    <dgm:pt modelId="{FCE35E29-28F8-4905-AC8B-E7428C91A77A}" type="pres">
      <dgm:prSet presAssocID="{54C2DA2E-4A74-445A-A9E9-4EBB00C840F1}" presName="horz1" presStyleCnt="0"/>
      <dgm:spPr/>
    </dgm:pt>
    <dgm:pt modelId="{51609C75-780E-4F6D-8BCE-39A548205847}" type="pres">
      <dgm:prSet presAssocID="{54C2DA2E-4A74-445A-A9E9-4EBB00C840F1}" presName="tx1" presStyleLbl="revTx" presStyleIdx="4" presStyleCnt="13"/>
      <dgm:spPr/>
    </dgm:pt>
    <dgm:pt modelId="{70AA9146-1741-470F-82C4-9075175BC960}" type="pres">
      <dgm:prSet presAssocID="{54C2DA2E-4A74-445A-A9E9-4EBB00C840F1}" presName="vert1" presStyleCnt="0"/>
      <dgm:spPr/>
    </dgm:pt>
    <dgm:pt modelId="{C01B69C8-EFC9-457B-9661-DCCFE8E50F2C}" type="pres">
      <dgm:prSet presAssocID="{7A29C7A2-58D0-4EA5-A4E5-AC4DA88E6489}" presName="thickLine" presStyleLbl="alignNode1" presStyleIdx="5" presStyleCnt="13"/>
      <dgm:spPr/>
    </dgm:pt>
    <dgm:pt modelId="{3BAE68AE-610C-4808-837F-8BF886D736CA}" type="pres">
      <dgm:prSet presAssocID="{7A29C7A2-58D0-4EA5-A4E5-AC4DA88E6489}" presName="horz1" presStyleCnt="0"/>
      <dgm:spPr/>
    </dgm:pt>
    <dgm:pt modelId="{7C94E417-D9D5-4E0D-86A6-CFAC629630A3}" type="pres">
      <dgm:prSet presAssocID="{7A29C7A2-58D0-4EA5-A4E5-AC4DA88E6489}" presName="tx1" presStyleLbl="revTx" presStyleIdx="5" presStyleCnt="13"/>
      <dgm:spPr/>
    </dgm:pt>
    <dgm:pt modelId="{784519B8-E2D2-4367-AA3A-2CCFF5048754}" type="pres">
      <dgm:prSet presAssocID="{7A29C7A2-58D0-4EA5-A4E5-AC4DA88E6489}" presName="vert1" presStyleCnt="0"/>
      <dgm:spPr/>
    </dgm:pt>
    <dgm:pt modelId="{5FEBE5D6-F62E-40D3-BEC8-45D0F72E1370}" type="pres">
      <dgm:prSet presAssocID="{0005BD3E-EF67-41B5-BE0E-C484B34C454E}" presName="thickLine" presStyleLbl="alignNode1" presStyleIdx="6" presStyleCnt="13"/>
      <dgm:spPr/>
    </dgm:pt>
    <dgm:pt modelId="{AF873597-7959-4FBB-A754-37527701AFBB}" type="pres">
      <dgm:prSet presAssocID="{0005BD3E-EF67-41B5-BE0E-C484B34C454E}" presName="horz1" presStyleCnt="0"/>
      <dgm:spPr/>
    </dgm:pt>
    <dgm:pt modelId="{A6AB9685-EC7D-4D03-8C41-34C8F9D6919A}" type="pres">
      <dgm:prSet presAssocID="{0005BD3E-EF67-41B5-BE0E-C484B34C454E}" presName="tx1" presStyleLbl="revTx" presStyleIdx="6" presStyleCnt="13"/>
      <dgm:spPr/>
    </dgm:pt>
    <dgm:pt modelId="{54AC039F-77E4-43B6-8279-C47FF8544EB0}" type="pres">
      <dgm:prSet presAssocID="{0005BD3E-EF67-41B5-BE0E-C484B34C454E}" presName="vert1" presStyleCnt="0"/>
      <dgm:spPr/>
    </dgm:pt>
    <dgm:pt modelId="{085184E7-0C6C-44B4-B5CD-42C5E15E7C4A}" type="pres">
      <dgm:prSet presAssocID="{2ADD18EC-732A-436A-B68B-1368C1D95C59}" presName="thickLine" presStyleLbl="alignNode1" presStyleIdx="7" presStyleCnt="13"/>
      <dgm:spPr/>
    </dgm:pt>
    <dgm:pt modelId="{11DC8787-49C5-4BA1-A7D7-D3740BF6EB3F}" type="pres">
      <dgm:prSet presAssocID="{2ADD18EC-732A-436A-B68B-1368C1D95C59}" presName="horz1" presStyleCnt="0"/>
      <dgm:spPr/>
    </dgm:pt>
    <dgm:pt modelId="{5B23957E-DF40-4E03-BDDD-F09B107A3A3A}" type="pres">
      <dgm:prSet presAssocID="{2ADD18EC-732A-436A-B68B-1368C1D95C59}" presName="tx1" presStyleLbl="revTx" presStyleIdx="7" presStyleCnt="13"/>
      <dgm:spPr/>
    </dgm:pt>
    <dgm:pt modelId="{EEFA5920-10F5-416B-8B95-93DC2D5DD54C}" type="pres">
      <dgm:prSet presAssocID="{2ADD18EC-732A-436A-B68B-1368C1D95C59}" presName="vert1" presStyleCnt="0"/>
      <dgm:spPr/>
    </dgm:pt>
    <dgm:pt modelId="{F9F9B1F6-78F3-4125-A94B-A20ED6849B1E}" type="pres">
      <dgm:prSet presAssocID="{3EBAA577-EC03-47BE-9556-BF06A6F968AD}" presName="thickLine" presStyleLbl="alignNode1" presStyleIdx="8" presStyleCnt="13"/>
      <dgm:spPr/>
    </dgm:pt>
    <dgm:pt modelId="{0016E0DC-CBBC-4F39-825C-F55BC5DBC10E}" type="pres">
      <dgm:prSet presAssocID="{3EBAA577-EC03-47BE-9556-BF06A6F968AD}" presName="horz1" presStyleCnt="0"/>
      <dgm:spPr/>
    </dgm:pt>
    <dgm:pt modelId="{480820E4-2E82-4A08-A600-D4E17AF4959D}" type="pres">
      <dgm:prSet presAssocID="{3EBAA577-EC03-47BE-9556-BF06A6F968AD}" presName="tx1" presStyleLbl="revTx" presStyleIdx="8" presStyleCnt="13"/>
      <dgm:spPr/>
    </dgm:pt>
    <dgm:pt modelId="{F5DCA21F-B3EE-4743-8F3C-B756EE88BB25}" type="pres">
      <dgm:prSet presAssocID="{3EBAA577-EC03-47BE-9556-BF06A6F968AD}" presName="vert1" presStyleCnt="0"/>
      <dgm:spPr/>
    </dgm:pt>
    <dgm:pt modelId="{DE83BD18-3D6B-49BC-AC95-0BC5D9BC1190}" type="pres">
      <dgm:prSet presAssocID="{389E464C-8DD1-4161-80B9-44F6B7F78039}" presName="thickLine" presStyleLbl="alignNode1" presStyleIdx="9" presStyleCnt="13"/>
      <dgm:spPr/>
    </dgm:pt>
    <dgm:pt modelId="{E64A8E75-1A9E-40FA-B4FC-5FBAF935993B}" type="pres">
      <dgm:prSet presAssocID="{389E464C-8DD1-4161-80B9-44F6B7F78039}" presName="horz1" presStyleCnt="0"/>
      <dgm:spPr/>
    </dgm:pt>
    <dgm:pt modelId="{208149EC-4A54-4481-9A7E-25AD51203A6B}" type="pres">
      <dgm:prSet presAssocID="{389E464C-8DD1-4161-80B9-44F6B7F78039}" presName="tx1" presStyleLbl="revTx" presStyleIdx="9" presStyleCnt="13"/>
      <dgm:spPr/>
    </dgm:pt>
    <dgm:pt modelId="{3503181D-EBE7-45C6-B78B-DFD55E498101}" type="pres">
      <dgm:prSet presAssocID="{389E464C-8DD1-4161-80B9-44F6B7F78039}" presName="vert1" presStyleCnt="0"/>
      <dgm:spPr/>
    </dgm:pt>
    <dgm:pt modelId="{B81291F9-6707-41C8-9A38-401B242C2997}" type="pres">
      <dgm:prSet presAssocID="{6D3F44EB-2583-4847-86C0-CEDD44A44CDE}" presName="thickLine" presStyleLbl="alignNode1" presStyleIdx="10" presStyleCnt="13"/>
      <dgm:spPr/>
    </dgm:pt>
    <dgm:pt modelId="{E4D0F3E1-7D6D-4E07-B433-161CBAD9A6F1}" type="pres">
      <dgm:prSet presAssocID="{6D3F44EB-2583-4847-86C0-CEDD44A44CDE}" presName="horz1" presStyleCnt="0"/>
      <dgm:spPr/>
    </dgm:pt>
    <dgm:pt modelId="{F57A9806-473B-4E8C-B791-ECAE5229EC52}" type="pres">
      <dgm:prSet presAssocID="{6D3F44EB-2583-4847-86C0-CEDD44A44CDE}" presName="tx1" presStyleLbl="revTx" presStyleIdx="10" presStyleCnt="13"/>
      <dgm:spPr/>
    </dgm:pt>
    <dgm:pt modelId="{FBED408F-DF97-4E46-886D-9BF51C4AC1FB}" type="pres">
      <dgm:prSet presAssocID="{6D3F44EB-2583-4847-86C0-CEDD44A44CDE}" presName="vert1" presStyleCnt="0"/>
      <dgm:spPr/>
    </dgm:pt>
    <dgm:pt modelId="{14B6CD0E-C6C8-4E80-9850-DB39DA2E5E9A}" type="pres">
      <dgm:prSet presAssocID="{7A1517A7-5D7C-4E38-90D3-0D4DB85115A8}" presName="thickLine" presStyleLbl="alignNode1" presStyleIdx="11" presStyleCnt="13"/>
      <dgm:spPr/>
    </dgm:pt>
    <dgm:pt modelId="{FC6092C2-2F91-437C-99CD-ACA1D44286BF}" type="pres">
      <dgm:prSet presAssocID="{7A1517A7-5D7C-4E38-90D3-0D4DB85115A8}" presName="horz1" presStyleCnt="0"/>
      <dgm:spPr/>
    </dgm:pt>
    <dgm:pt modelId="{425055F8-410C-4C12-BB27-37B0A58E2047}" type="pres">
      <dgm:prSet presAssocID="{7A1517A7-5D7C-4E38-90D3-0D4DB85115A8}" presName="tx1" presStyleLbl="revTx" presStyleIdx="11" presStyleCnt="13"/>
      <dgm:spPr/>
    </dgm:pt>
    <dgm:pt modelId="{1CC16DEC-0530-4BC6-BA2D-A8DD152CCDD2}" type="pres">
      <dgm:prSet presAssocID="{7A1517A7-5D7C-4E38-90D3-0D4DB85115A8}" presName="vert1" presStyleCnt="0"/>
      <dgm:spPr/>
    </dgm:pt>
    <dgm:pt modelId="{4953499E-6038-4B02-98AB-97363E3E4FEE}" type="pres">
      <dgm:prSet presAssocID="{D4115028-A614-4B54-A41E-4B038EF356F2}" presName="thickLine" presStyleLbl="alignNode1" presStyleIdx="12" presStyleCnt="13"/>
      <dgm:spPr/>
    </dgm:pt>
    <dgm:pt modelId="{135B0999-7AAB-47B7-9B79-E5EF54571C68}" type="pres">
      <dgm:prSet presAssocID="{D4115028-A614-4B54-A41E-4B038EF356F2}" presName="horz1" presStyleCnt="0"/>
      <dgm:spPr/>
    </dgm:pt>
    <dgm:pt modelId="{C9172FA9-2B1D-4CD8-A9FD-3EB8365AA010}" type="pres">
      <dgm:prSet presAssocID="{D4115028-A614-4B54-A41E-4B038EF356F2}" presName="tx1" presStyleLbl="revTx" presStyleIdx="12" presStyleCnt="13"/>
      <dgm:spPr/>
    </dgm:pt>
    <dgm:pt modelId="{F66CD824-9397-45DE-8FD2-6470294B062F}" type="pres">
      <dgm:prSet presAssocID="{D4115028-A614-4B54-A41E-4B038EF356F2}" presName="vert1" presStyleCnt="0"/>
      <dgm:spPr/>
    </dgm:pt>
  </dgm:ptLst>
  <dgm:cxnLst>
    <dgm:cxn modelId="{BC7EE507-0CE5-499C-BC96-9B684E851FE7}" srcId="{2A97AE2C-D25F-4D69-B383-912BD515F300}" destId="{54C2DA2E-4A74-445A-A9E9-4EBB00C840F1}" srcOrd="4" destOrd="0" parTransId="{67D0176B-B412-4985-BE7D-6518960769FA}" sibTransId="{29001BEF-86E0-4655-9228-10977162E7F0}"/>
    <dgm:cxn modelId="{B959EA0F-E1E3-49D8-9472-34162603663A}" type="presOf" srcId="{389E464C-8DD1-4161-80B9-44F6B7F78039}" destId="{208149EC-4A54-4481-9A7E-25AD51203A6B}" srcOrd="0" destOrd="0" presId="urn:microsoft.com/office/officeart/2008/layout/LinedList"/>
    <dgm:cxn modelId="{5D301F24-6F48-435D-838C-0954EC2EEEDD}" srcId="{2A97AE2C-D25F-4D69-B383-912BD515F300}" destId="{50439EAF-2500-4D81-A7E7-265ED6C223A8}" srcOrd="1" destOrd="0" parTransId="{77BBA7AC-3360-40D3-A9E9-E763A48FD3C4}" sibTransId="{7C06DFBB-AFF7-41B1-B121-2C958664C3F6}"/>
    <dgm:cxn modelId="{35909227-5CEA-42E5-9598-F1397C068111}" type="presOf" srcId="{69056570-A804-4213-AE4D-0B395C929DCB}" destId="{CEAE89E3-8049-4666-98A2-26786EF94D37}" srcOrd="0" destOrd="0" presId="urn:microsoft.com/office/officeart/2008/layout/LinedList"/>
    <dgm:cxn modelId="{301A202C-E78D-4E9C-A79C-831837E41048}" srcId="{2A97AE2C-D25F-4D69-B383-912BD515F300}" destId="{7A29C7A2-58D0-4EA5-A4E5-AC4DA88E6489}" srcOrd="5" destOrd="0" parTransId="{4A0350CF-7287-4237-9027-7129CD26959F}" sibTransId="{D6946D50-A9EE-4570-AC33-B588BCC9850B}"/>
    <dgm:cxn modelId="{EA23D960-AFD8-4D13-8AB0-35CD65C6E152}" type="presOf" srcId="{50439EAF-2500-4D81-A7E7-265ED6C223A8}" destId="{DB3350A5-16C3-4804-8470-02652258A8AE}" srcOrd="0" destOrd="0" presId="urn:microsoft.com/office/officeart/2008/layout/LinedList"/>
    <dgm:cxn modelId="{E3436E65-69CC-4CAD-8484-43014CE368F3}" srcId="{2A97AE2C-D25F-4D69-B383-912BD515F300}" destId="{7A1517A7-5D7C-4E38-90D3-0D4DB85115A8}" srcOrd="11" destOrd="0" parTransId="{832AE31F-0C7D-449A-9AE5-554F8AFB125B}" sibTransId="{ACDE5A4C-6C91-4A1D-A7D7-EC21C58267C0}"/>
    <dgm:cxn modelId="{69F0A166-18F4-43C2-B103-3BE510CE5A3F}" type="presOf" srcId="{575101D0-ECA7-474E-BE92-006A100941A2}" destId="{1A17D884-E194-4164-963C-DBC04FF4A899}" srcOrd="0" destOrd="0" presId="urn:microsoft.com/office/officeart/2008/layout/LinedList"/>
    <dgm:cxn modelId="{F6065F67-DBF9-4060-B390-067E0D917000}" srcId="{2A97AE2C-D25F-4D69-B383-912BD515F300}" destId="{0005BD3E-EF67-41B5-BE0E-C484B34C454E}" srcOrd="6" destOrd="0" parTransId="{5C365F8B-249E-4420-9559-879910298446}" sibTransId="{34F3FACF-8880-4195-843A-262D598EEA28}"/>
    <dgm:cxn modelId="{C344EC6D-4363-4369-9F32-628F8D1B4823}" type="presOf" srcId="{7A1517A7-5D7C-4E38-90D3-0D4DB85115A8}" destId="{425055F8-410C-4C12-BB27-37B0A58E2047}" srcOrd="0" destOrd="0" presId="urn:microsoft.com/office/officeart/2008/layout/LinedList"/>
    <dgm:cxn modelId="{EE62AE4E-4427-4BD8-84D2-79BC678D454B}" type="presOf" srcId="{2A97AE2C-D25F-4D69-B383-912BD515F300}" destId="{0ED4F1B9-9FD4-45D8-8E68-19BA18CCC989}" srcOrd="0" destOrd="0" presId="urn:microsoft.com/office/officeart/2008/layout/LinedList"/>
    <dgm:cxn modelId="{395E5C50-F30E-47FE-ABE9-15CA2284D7D5}" type="presOf" srcId="{4EC31094-BB9C-4289-8D2D-CA814B20C709}" destId="{38365238-C67E-4E6E-8B13-9DF4857F4DAD}" srcOrd="0" destOrd="0" presId="urn:microsoft.com/office/officeart/2008/layout/LinedList"/>
    <dgm:cxn modelId="{F062BA53-5CE4-47EE-A976-2E2956823594}" type="presOf" srcId="{7A29C7A2-58D0-4EA5-A4E5-AC4DA88E6489}" destId="{7C94E417-D9D5-4E0D-86A6-CFAC629630A3}" srcOrd="0" destOrd="0" presId="urn:microsoft.com/office/officeart/2008/layout/LinedList"/>
    <dgm:cxn modelId="{B7D0F059-451C-4DA4-8C93-82B36A3BDDB5}" type="presOf" srcId="{3EBAA577-EC03-47BE-9556-BF06A6F968AD}" destId="{480820E4-2E82-4A08-A600-D4E17AF4959D}" srcOrd="0" destOrd="0" presId="urn:microsoft.com/office/officeart/2008/layout/LinedList"/>
    <dgm:cxn modelId="{BC47957C-3768-4D31-AB85-4640E489BB4D}" srcId="{2A97AE2C-D25F-4D69-B383-912BD515F300}" destId="{6D3F44EB-2583-4847-86C0-CEDD44A44CDE}" srcOrd="10" destOrd="0" parTransId="{9C353F5C-72DE-4509-93CB-DB8D3D67E603}" sibTransId="{AEDC2E77-D70E-4E4F-A55C-DE50EFC8DA4D}"/>
    <dgm:cxn modelId="{4A1C847E-5023-48A2-89CB-C181F6F36894}" srcId="{2A97AE2C-D25F-4D69-B383-912BD515F300}" destId="{2ADD18EC-732A-436A-B68B-1368C1D95C59}" srcOrd="7" destOrd="0" parTransId="{DC99F3EB-4BF4-410B-A162-38B29EA8E3C8}" sibTransId="{106A427C-2AAB-4C9B-8A63-B06C3A6DD43C}"/>
    <dgm:cxn modelId="{76C85783-358C-4C9B-ABC6-DED38630C319}" srcId="{2A97AE2C-D25F-4D69-B383-912BD515F300}" destId="{3EBAA577-EC03-47BE-9556-BF06A6F968AD}" srcOrd="8" destOrd="0" parTransId="{4ED40154-77A9-429E-81CF-C3D434128571}" sibTransId="{9A9A4FF3-2910-48E7-9BD5-98407C095D96}"/>
    <dgm:cxn modelId="{C4E36284-8CC8-45CC-870A-F66FE5C1825D}" srcId="{2A97AE2C-D25F-4D69-B383-912BD515F300}" destId="{575101D0-ECA7-474E-BE92-006A100941A2}" srcOrd="0" destOrd="0" parTransId="{C66EEDB5-A080-4595-82EB-894673C2388B}" sibTransId="{526C5183-B0BB-4890-8D5E-91172141E073}"/>
    <dgm:cxn modelId="{0EE0F299-8ECB-4B76-9929-27B5C49A890C}" type="presOf" srcId="{0005BD3E-EF67-41B5-BE0E-C484B34C454E}" destId="{A6AB9685-EC7D-4D03-8C41-34C8F9D6919A}" srcOrd="0" destOrd="0" presId="urn:microsoft.com/office/officeart/2008/layout/LinedList"/>
    <dgm:cxn modelId="{2EDA28A3-A3AB-4388-8750-7E053EEBA09F}" type="presOf" srcId="{D4115028-A614-4B54-A41E-4B038EF356F2}" destId="{C9172FA9-2B1D-4CD8-A9FD-3EB8365AA010}" srcOrd="0" destOrd="0" presId="urn:microsoft.com/office/officeart/2008/layout/LinedList"/>
    <dgm:cxn modelId="{DA9610A8-17B4-4626-AF68-125EB06BAFFE}" srcId="{2A97AE2C-D25F-4D69-B383-912BD515F300}" destId="{4EC31094-BB9C-4289-8D2D-CA814B20C709}" srcOrd="3" destOrd="0" parTransId="{A89885AF-90DD-43FF-B7A1-A2057FE82ABC}" sibTransId="{6D6F83AE-9B7C-4E38-B6A6-A4FE6FE22C1B}"/>
    <dgm:cxn modelId="{47DB57B2-4DED-4292-B3FB-EB384DCB37CA}" srcId="{2A97AE2C-D25F-4D69-B383-912BD515F300}" destId="{D4115028-A614-4B54-A41E-4B038EF356F2}" srcOrd="12" destOrd="0" parTransId="{8DCD75CF-F887-4971-A91D-6A00CB01F01F}" sibTransId="{8B7478DA-5B00-4BD7-9363-3B6E2EDD4241}"/>
    <dgm:cxn modelId="{531647C5-4D8A-414B-876A-5B4D8325417B}" srcId="{2A97AE2C-D25F-4D69-B383-912BD515F300}" destId="{69056570-A804-4213-AE4D-0B395C929DCB}" srcOrd="2" destOrd="0" parTransId="{B5DC41A0-410F-4A15-A6CB-0BB6341024FB}" sibTransId="{7D330293-A40E-431B-9DF8-CDC4549EA511}"/>
    <dgm:cxn modelId="{69B2AFD4-81B4-4FA5-9054-E1B424709675}" type="presOf" srcId="{6D3F44EB-2583-4847-86C0-CEDD44A44CDE}" destId="{F57A9806-473B-4E8C-B791-ECAE5229EC52}" srcOrd="0" destOrd="0" presId="urn:microsoft.com/office/officeart/2008/layout/LinedList"/>
    <dgm:cxn modelId="{44B7CDDB-5F4A-4FB8-B4E6-2A0CA2888D85}" type="presOf" srcId="{54C2DA2E-4A74-445A-A9E9-4EBB00C840F1}" destId="{51609C75-780E-4F6D-8BCE-39A548205847}" srcOrd="0" destOrd="0" presId="urn:microsoft.com/office/officeart/2008/layout/LinedList"/>
    <dgm:cxn modelId="{C7231FEB-AD83-4935-960A-D09D559265E8}" srcId="{2A97AE2C-D25F-4D69-B383-912BD515F300}" destId="{389E464C-8DD1-4161-80B9-44F6B7F78039}" srcOrd="9" destOrd="0" parTransId="{E4DFD139-DA12-48EA-9852-797E3392A301}" sibTransId="{7BF28697-C789-43F3-85BB-255C71090B33}"/>
    <dgm:cxn modelId="{26170EEC-A729-4D3F-B88F-57D6E6BF983B}" type="presOf" srcId="{2ADD18EC-732A-436A-B68B-1368C1D95C59}" destId="{5B23957E-DF40-4E03-BDDD-F09B107A3A3A}" srcOrd="0" destOrd="0" presId="urn:microsoft.com/office/officeart/2008/layout/LinedList"/>
    <dgm:cxn modelId="{90887A73-657B-49BF-9EC6-620BAFC1CB4E}" type="presParOf" srcId="{0ED4F1B9-9FD4-45D8-8E68-19BA18CCC989}" destId="{4E80D0BC-B853-4F36-AD0B-3A22CD5FB250}" srcOrd="0" destOrd="0" presId="urn:microsoft.com/office/officeart/2008/layout/LinedList"/>
    <dgm:cxn modelId="{01F2EF3A-A4BA-411E-AE40-1CB3DBFDD5F4}" type="presParOf" srcId="{0ED4F1B9-9FD4-45D8-8E68-19BA18CCC989}" destId="{5410ECA5-6579-48C7-8665-D0235AFDD81A}" srcOrd="1" destOrd="0" presId="urn:microsoft.com/office/officeart/2008/layout/LinedList"/>
    <dgm:cxn modelId="{751516D9-211A-4634-8930-EAF69C663D7A}" type="presParOf" srcId="{5410ECA5-6579-48C7-8665-D0235AFDD81A}" destId="{1A17D884-E194-4164-963C-DBC04FF4A899}" srcOrd="0" destOrd="0" presId="urn:microsoft.com/office/officeart/2008/layout/LinedList"/>
    <dgm:cxn modelId="{6DCA9CB8-5E5E-459D-9613-B7D57DE83EB7}" type="presParOf" srcId="{5410ECA5-6579-48C7-8665-D0235AFDD81A}" destId="{7A3FE4B6-C389-4DDA-A0D6-9CAA96FBB0B1}" srcOrd="1" destOrd="0" presId="urn:microsoft.com/office/officeart/2008/layout/LinedList"/>
    <dgm:cxn modelId="{030A2DE0-4A78-4A39-B3EA-0AF4920B9C21}" type="presParOf" srcId="{0ED4F1B9-9FD4-45D8-8E68-19BA18CCC989}" destId="{8F699DFB-9B81-40FF-AA4C-D665570A73C1}" srcOrd="2" destOrd="0" presId="urn:microsoft.com/office/officeart/2008/layout/LinedList"/>
    <dgm:cxn modelId="{F453570E-6800-44A6-9E4B-9368F8FE56AD}" type="presParOf" srcId="{0ED4F1B9-9FD4-45D8-8E68-19BA18CCC989}" destId="{797F2015-34FE-4069-932B-7E1AA52385D3}" srcOrd="3" destOrd="0" presId="urn:microsoft.com/office/officeart/2008/layout/LinedList"/>
    <dgm:cxn modelId="{A41DC6A5-FF85-4E7E-8EE6-6B8D37976DE7}" type="presParOf" srcId="{797F2015-34FE-4069-932B-7E1AA52385D3}" destId="{DB3350A5-16C3-4804-8470-02652258A8AE}" srcOrd="0" destOrd="0" presId="urn:microsoft.com/office/officeart/2008/layout/LinedList"/>
    <dgm:cxn modelId="{66B61C41-15F2-4AC0-95CA-7CB5A72EDF7C}" type="presParOf" srcId="{797F2015-34FE-4069-932B-7E1AA52385D3}" destId="{D711F096-0242-44C8-8BCB-F6F49D336EA7}" srcOrd="1" destOrd="0" presId="urn:microsoft.com/office/officeart/2008/layout/LinedList"/>
    <dgm:cxn modelId="{BDD8248C-5452-4077-B23C-20F6AC1A78D2}" type="presParOf" srcId="{0ED4F1B9-9FD4-45D8-8E68-19BA18CCC989}" destId="{036A7D2D-6DA7-425B-B7E2-F23103DC365C}" srcOrd="4" destOrd="0" presId="urn:microsoft.com/office/officeart/2008/layout/LinedList"/>
    <dgm:cxn modelId="{156C3890-1FEB-436A-85CB-4E59098C8192}" type="presParOf" srcId="{0ED4F1B9-9FD4-45D8-8E68-19BA18CCC989}" destId="{E283775E-7D54-4ECE-937A-E6B6C4928D13}" srcOrd="5" destOrd="0" presId="urn:microsoft.com/office/officeart/2008/layout/LinedList"/>
    <dgm:cxn modelId="{27856648-31B3-4616-8E73-175922EDD6A3}" type="presParOf" srcId="{E283775E-7D54-4ECE-937A-E6B6C4928D13}" destId="{CEAE89E3-8049-4666-98A2-26786EF94D37}" srcOrd="0" destOrd="0" presId="urn:microsoft.com/office/officeart/2008/layout/LinedList"/>
    <dgm:cxn modelId="{179594DA-C97A-4278-A6C2-EFD1FE1ABF17}" type="presParOf" srcId="{E283775E-7D54-4ECE-937A-E6B6C4928D13}" destId="{68CACA2A-517A-4AD5-8444-614B984FBDEB}" srcOrd="1" destOrd="0" presId="urn:microsoft.com/office/officeart/2008/layout/LinedList"/>
    <dgm:cxn modelId="{0F1D407E-DB1F-4997-A95F-2E2933C286D3}" type="presParOf" srcId="{0ED4F1B9-9FD4-45D8-8E68-19BA18CCC989}" destId="{D6CBE83A-1CF0-402B-BA6B-8C1BF387F1A0}" srcOrd="6" destOrd="0" presId="urn:microsoft.com/office/officeart/2008/layout/LinedList"/>
    <dgm:cxn modelId="{681945C6-711B-480C-AF4B-A0943660B73A}" type="presParOf" srcId="{0ED4F1B9-9FD4-45D8-8E68-19BA18CCC989}" destId="{17643EBD-D8EB-4854-B378-1A0235C2680A}" srcOrd="7" destOrd="0" presId="urn:microsoft.com/office/officeart/2008/layout/LinedList"/>
    <dgm:cxn modelId="{692A4FEA-835F-4D8F-8D8D-4CEEA34E3AF7}" type="presParOf" srcId="{17643EBD-D8EB-4854-B378-1A0235C2680A}" destId="{38365238-C67E-4E6E-8B13-9DF4857F4DAD}" srcOrd="0" destOrd="0" presId="urn:microsoft.com/office/officeart/2008/layout/LinedList"/>
    <dgm:cxn modelId="{C88F382F-3CE4-4A1A-95CC-B2A13421A95D}" type="presParOf" srcId="{17643EBD-D8EB-4854-B378-1A0235C2680A}" destId="{FA982837-960F-45D6-888A-DC8854431765}" srcOrd="1" destOrd="0" presId="urn:microsoft.com/office/officeart/2008/layout/LinedList"/>
    <dgm:cxn modelId="{98953162-64FC-44F7-AAE3-2DCC6BADBD34}" type="presParOf" srcId="{0ED4F1B9-9FD4-45D8-8E68-19BA18CCC989}" destId="{37FF6A53-C7FC-4F79-8822-1E942CF29984}" srcOrd="8" destOrd="0" presId="urn:microsoft.com/office/officeart/2008/layout/LinedList"/>
    <dgm:cxn modelId="{4126117A-848B-4FEC-9506-A91B79CBA53C}" type="presParOf" srcId="{0ED4F1B9-9FD4-45D8-8E68-19BA18CCC989}" destId="{FCE35E29-28F8-4905-AC8B-E7428C91A77A}" srcOrd="9" destOrd="0" presId="urn:microsoft.com/office/officeart/2008/layout/LinedList"/>
    <dgm:cxn modelId="{EC053351-737C-4D2E-BC5A-EDC024403BAE}" type="presParOf" srcId="{FCE35E29-28F8-4905-AC8B-E7428C91A77A}" destId="{51609C75-780E-4F6D-8BCE-39A548205847}" srcOrd="0" destOrd="0" presId="urn:microsoft.com/office/officeart/2008/layout/LinedList"/>
    <dgm:cxn modelId="{FAA7B965-F13B-4B7D-9984-1772B08621B5}" type="presParOf" srcId="{FCE35E29-28F8-4905-AC8B-E7428C91A77A}" destId="{70AA9146-1741-470F-82C4-9075175BC960}" srcOrd="1" destOrd="0" presId="urn:microsoft.com/office/officeart/2008/layout/LinedList"/>
    <dgm:cxn modelId="{AB0A09FC-1066-4C32-B92D-D8877CF4DB6E}" type="presParOf" srcId="{0ED4F1B9-9FD4-45D8-8E68-19BA18CCC989}" destId="{C01B69C8-EFC9-457B-9661-DCCFE8E50F2C}" srcOrd="10" destOrd="0" presId="urn:microsoft.com/office/officeart/2008/layout/LinedList"/>
    <dgm:cxn modelId="{3D241673-C91B-4B70-8299-4DE330971E73}" type="presParOf" srcId="{0ED4F1B9-9FD4-45D8-8E68-19BA18CCC989}" destId="{3BAE68AE-610C-4808-837F-8BF886D736CA}" srcOrd="11" destOrd="0" presId="urn:microsoft.com/office/officeart/2008/layout/LinedList"/>
    <dgm:cxn modelId="{A49B423F-59EB-41B3-BEEA-71C070FB5596}" type="presParOf" srcId="{3BAE68AE-610C-4808-837F-8BF886D736CA}" destId="{7C94E417-D9D5-4E0D-86A6-CFAC629630A3}" srcOrd="0" destOrd="0" presId="urn:microsoft.com/office/officeart/2008/layout/LinedList"/>
    <dgm:cxn modelId="{5CBDCB7A-4ACA-4138-924E-B40B4AC1AD84}" type="presParOf" srcId="{3BAE68AE-610C-4808-837F-8BF886D736CA}" destId="{784519B8-E2D2-4367-AA3A-2CCFF5048754}" srcOrd="1" destOrd="0" presId="urn:microsoft.com/office/officeart/2008/layout/LinedList"/>
    <dgm:cxn modelId="{50229392-99B9-475F-ABA6-6A2CB4705FAE}" type="presParOf" srcId="{0ED4F1B9-9FD4-45D8-8E68-19BA18CCC989}" destId="{5FEBE5D6-F62E-40D3-BEC8-45D0F72E1370}" srcOrd="12" destOrd="0" presId="urn:microsoft.com/office/officeart/2008/layout/LinedList"/>
    <dgm:cxn modelId="{89DBA0A2-0700-4EA4-BF8B-F6BEAEDE845D}" type="presParOf" srcId="{0ED4F1B9-9FD4-45D8-8E68-19BA18CCC989}" destId="{AF873597-7959-4FBB-A754-37527701AFBB}" srcOrd="13" destOrd="0" presId="urn:microsoft.com/office/officeart/2008/layout/LinedList"/>
    <dgm:cxn modelId="{07FFE1D4-B26F-4999-847C-D5EB17EC74EA}" type="presParOf" srcId="{AF873597-7959-4FBB-A754-37527701AFBB}" destId="{A6AB9685-EC7D-4D03-8C41-34C8F9D6919A}" srcOrd="0" destOrd="0" presId="urn:microsoft.com/office/officeart/2008/layout/LinedList"/>
    <dgm:cxn modelId="{A69BC718-94A2-435B-BAC0-B5366D8C9AD6}" type="presParOf" srcId="{AF873597-7959-4FBB-A754-37527701AFBB}" destId="{54AC039F-77E4-43B6-8279-C47FF8544EB0}" srcOrd="1" destOrd="0" presId="urn:microsoft.com/office/officeart/2008/layout/LinedList"/>
    <dgm:cxn modelId="{269010FB-5B0D-48F3-9526-9E1CAAF41F71}" type="presParOf" srcId="{0ED4F1B9-9FD4-45D8-8E68-19BA18CCC989}" destId="{085184E7-0C6C-44B4-B5CD-42C5E15E7C4A}" srcOrd="14" destOrd="0" presId="urn:microsoft.com/office/officeart/2008/layout/LinedList"/>
    <dgm:cxn modelId="{14D529A2-34F3-4FD7-951A-B510705455B9}" type="presParOf" srcId="{0ED4F1B9-9FD4-45D8-8E68-19BA18CCC989}" destId="{11DC8787-49C5-4BA1-A7D7-D3740BF6EB3F}" srcOrd="15" destOrd="0" presId="urn:microsoft.com/office/officeart/2008/layout/LinedList"/>
    <dgm:cxn modelId="{5D4AF960-C516-403A-84EC-48F2B6A5CBF3}" type="presParOf" srcId="{11DC8787-49C5-4BA1-A7D7-D3740BF6EB3F}" destId="{5B23957E-DF40-4E03-BDDD-F09B107A3A3A}" srcOrd="0" destOrd="0" presId="urn:microsoft.com/office/officeart/2008/layout/LinedList"/>
    <dgm:cxn modelId="{6939731B-7041-4625-A60D-8CABFCC73910}" type="presParOf" srcId="{11DC8787-49C5-4BA1-A7D7-D3740BF6EB3F}" destId="{EEFA5920-10F5-416B-8B95-93DC2D5DD54C}" srcOrd="1" destOrd="0" presId="urn:microsoft.com/office/officeart/2008/layout/LinedList"/>
    <dgm:cxn modelId="{CCBE3BA7-C169-4016-8C24-5E891603099A}" type="presParOf" srcId="{0ED4F1B9-9FD4-45D8-8E68-19BA18CCC989}" destId="{F9F9B1F6-78F3-4125-A94B-A20ED6849B1E}" srcOrd="16" destOrd="0" presId="urn:microsoft.com/office/officeart/2008/layout/LinedList"/>
    <dgm:cxn modelId="{FBFDCB1A-024C-429D-9982-4F00FFE4080F}" type="presParOf" srcId="{0ED4F1B9-9FD4-45D8-8E68-19BA18CCC989}" destId="{0016E0DC-CBBC-4F39-825C-F55BC5DBC10E}" srcOrd="17" destOrd="0" presId="urn:microsoft.com/office/officeart/2008/layout/LinedList"/>
    <dgm:cxn modelId="{92F0F29A-C1D3-4093-A12A-3E99ED771A4F}" type="presParOf" srcId="{0016E0DC-CBBC-4F39-825C-F55BC5DBC10E}" destId="{480820E4-2E82-4A08-A600-D4E17AF4959D}" srcOrd="0" destOrd="0" presId="urn:microsoft.com/office/officeart/2008/layout/LinedList"/>
    <dgm:cxn modelId="{5BE3B75C-43E0-4329-81C3-2EF9B834F82F}" type="presParOf" srcId="{0016E0DC-CBBC-4F39-825C-F55BC5DBC10E}" destId="{F5DCA21F-B3EE-4743-8F3C-B756EE88BB25}" srcOrd="1" destOrd="0" presId="urn:microsoft.com/office/officeart/2008/layout/LinedList"/>
    <dgm:cxn modelId="{DBEEE681-F274-419C-B12D-DEED3AB37722}" type="presParOf" srcId="{0ED4F1B9-9FD4-45D8-8E68-19BA18CCC989}" destId="{DE83BD18-3D6B-49BC-AC95-0BC5D9BC1190}" srcOrd="18" destOrd="0" presId="urn:microsoft.com/office/officeart/2008/layout/LinedList"/>
    <dgm:cxn modelId="{C6F58D50-2A36-4C26-9C98-25E806EE663C}" type="presParOf" srcId="{0ED4F1B9-9FD4-45D8-8E68-19BA18CCC989}" destId="{E64A8E75-1A9E-40FA-B4FC-5FBAF935993B}" srcOrd="19" destOrd="0" presId="urn:microsoft.com/office/officeart/2008/layout/LinedList"/>
    <dgm:cxn modelId="{1C030DEC-070F-41AB-84D1-4A9349B27592}" type="presParOf" srcId="{E64A8E75-1A9E-40FA-B4FC-5FBAF935993B}" destId="{208149EC-4A54-4481-9A7E-25AD51203A6B}" srcOrd="0" destOrd="0" presId="urn:microsoft.com/office/officeart/2008/layout/LinedList"/>
    <dgm:cxn modelId="{77C166A0-1BAC-4404-9DA8-EED2A63814ED}" type="presParOf" srcId="{E64A8E75-1A9E-40FA-B4FC-5FBAF935993B}" destId="{3503181D-EBE7-45C6-B78B-DFD55E498101}" srcOrd="1" destOrd="0" presId="urn:microsoft.com/office/officeart/2008/layout/LinedList"/>
    <dgm:cxn modelId="{BA4E5DF6-964D-4F47-BE6A-D367D7286267}" type="presParOf" srcId="{0ED4F1B9-9FD4-45D8-8E68-19BA18CCC989}" destId="{B81291F9-6707-41C8-9A38-401B242C2997}" srcOrd="20" destOrd="0" presId="urn:microsoft.com/office/officeart/2008/layout/LinedList"/>
    <dgm:cxn modelId="{EE6B541D-C06F-44C1-8677-82F8B709DDD7}" type="presParOf" srcId="{0ED4F1B9-9FD4-45D8-8E68-19BA18CCC989}" destId="{E4D0F3E1-7D6D-4E07-B433-161CBAD9A6F1}" srcOrd="21" destOrd="0" presId="urn:microsoft.com/office/officeart/2008/layout/LinedList"/>
    <dgm:cxn modelId="{527E4006-455C-45F5-AD54-4B2D824E58A3}" type="presParOf" srcId="{E4D0F3E1-7D6D-4E07-B433-161CBAD9A6F1}" destId="{F57A9806-473B-4E8C-B791-ECAE5229EC52}" srcOrd="0" destOrd="0" presId="urn:microsoft.com/office/officeart/2008/layout/LinedList"/>
    <dgm:cxn modelId="{6AE07860-58F1-40E9-B50F-010DAF713988}" type="presParOf" srcId="{E4D0F3E1-7D6D-4E07-B433-161CBAD9A6F1}" destId="{FBED408F-DF97-4E46-886D-9BF51C4AC1FB}" srcOrd="1" destOrd="0" presId="urn:microsoft.com/office/officeart/2008/layout/LinedList"/>
    <dgm:cxn modelId="{2D5B733F-C8FB-44BE-BABF-B36953748F75}" type="presParOf" srcId="{0ED4F1B9-9FD4-45D8-8E68-19BA18CCC989}" destId="{14B6CD0E-C6C8-4E80-9850-DB39DA2E5E9A}" srcOrd="22" destOrd="0" presId="urn:microsoft.com/office/officeart/2008/layout/LinedList"/>
    <dgm:cxn modelId="{4C88E33A-49D8-42A4-BC53-55EEEE33DA3B}" type="presParOf" srcId="{0ED4F1B9-9FD4-45D8-8E68-19BA18CCC989}" destId="{FC6092C2-2F91-437C-99CD-ACA1D44286BF}" srcOrd="23" destOrd="0" presId="urn:microsoft.com/office/officeart/2008/layout/LinedList"/>
    <dgm:cxn modelId="{A4DA3B06-9DAB-4DC2-8D80-26896D96537B}" type="presParOf" srcId="{FC6092C2-2F91-437C-99CD-ACA1D44286BF}" destId="{425055F8-410C-4C12-BB27-37B0A58E2047}" srcOrd="0" destOrd="0" presId="urn:microsoft.com/office/officeart/2008/layout/LinedList"/>
    <dgm:cxn modelId="{AD7CA800-B216-4180-A0CE-79D0F1E3D675}" type="presParOf" srcId="{FC6092C2-2F91-437C-99CD-ACA1D44286BF}" destId="{1CC16DEC-0530-4BC6-BA2D-A8DD152CCDD2}" srcOrd="1" destOrd="0" presId="urn:microsoft.com/office/officeart/2008/layout/LinedList"/>
    <dgm:cxn modelId="{2607EC43-1CAA-444A-A51F-DBFFE98C609D}" type="presParOf" srcId="{0ED4F1B9-9FD4-45D8-8E68-19BA18CCC989}" destId="{4953499E-6038-4B02-98AB-97363E3E4FEE}" srcOrd="24" destOrd="0" presId="urn:microsoft.com/office/officeart/2008/layout/LinedList"/>
    <dgm:cxn modelId="{228D8734-EA8E-4523-8701-6DB3FC2CC9F6}" type="presParOf" srcId="{0ED4F1B9-9FD4-45D8-8E68-19BA18CCC989}" destId="{135B0999-7AAB-47B7-9B79-E5EF54571C68}" srcOrd="25" destOrd="0" presId="urn:microsoft.com/office/officeart/2008/layout/LinedList"/>
    <dgm:cxn modelId="{B0052468-D6ED-4DE3-85C1-F6C30FBA7DE7}" type="presParOf" srcId="{135B0999-7AAB-47B7-9B79-E5EF54571C68}" destId="{C9172FA9-2B1D-4CD8-A9FD-3EB8365AA010}" srcOrd="0" destOrd="0" presId="urn:microsoft.com/office/officeart/2008/layout/LinedList"/>
    <dgm:cxn modelId="{EDCCD7D3-D94C-48B5-9DE8-9D54FF448A86}" type="presParOf" srcId="{135B0999-7AAB-47B7-9B79-E5EF54571C68}" destId="{F66CD824-9397-45DE-8FD2-6470294B06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F02B42-4563-45D8-8405-99324DA9AEAA}" type="doc">
      <dgm:prSet loTypeId="urn:microsoft.com/office/officeart/2005/8/layout/radial5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E7C26B1-C96B-4E37-8313-E821BC5E0F44}">
      <dgm:prSet phldrT="[Texto]" custT="1"/>
      <dgm:spPr/>
      <dgm:t>
        <a:bodyPr/>
        <a:lstStyle/>
        <a:p>
          <a:r>
            <a:rPr lang="pt-B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ESF / UBS</a:t>
          </a:r>
        </a:p>
        <a:p>
          <a:r>
            <a:rPr lang="pt-B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Preencher caderneta</a:t>
          </a:r>
        </a:p>
        <a:p>
          <a:r>
            <a:rPr lang="pt-B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Cadastrar gestante no e-sus</a:t>
          </a:r>
        </a:p>
        <a:p>
          <a:r>
            <a:rPr lang="pt-B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Planejamento reprodutivo</a:t>
          </a:r>
        </a:p>
        <a:p>
          <a:r>
            <a:rPr lang="pt-B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Pré-natal</a:t>
          </a:r>
        </a:p>
        <a:p>
          <a:r>
            <a:rPr lang="pt-B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Saúde da Criança</a:t>
          </a:r>
        </a:p>
      </dgm:t>
    </dgm:pt>
    <dgm:pt modelId="{45772F02-781A-4DFF-91D9-386E3D018224}" type="parTrans" cxnId="{AA89230D-6D48-4E0C-8322-071F8B621DAC}">
      <dgm:prSet/>
      <dgm:spPr/>
      <dgm:t>
        <a:bodyPr/>
        <a:lstStyle/>
        <a:p>
          <a:endParaRPr lang="pt-BR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87E75DC-AF1C-4831-91DD-85914E741A6F}" type="sibTrans" cxnId="{AA89230D-6D48-4E0C-8322-071F8B621DAC}">
      <dgm:prSet/>
      <dgm:spPr/>
      <dgm:t>
        <a:bodyPr/>
        <a:lstStyle/>
        <a:p>
          <a:endParaRPr lang="pt-BR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B05470E-8645-4359-AD8D-1ABA2091C0DD}">
      <dgm:prSet phldrT="[Texto]" custT="1"/>
      <dgm:spPr/>
      <dgm:t>
        <a:bodyPr/>
        <a:lstStyle/>
        <a:p>
          <a:r>
            <a:rPr lang="pt-B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Academia da Saúde</a:t>
          </a:r>
        </a:p>
      </dgm:t>
    </dgm:pt>
    <dgm:pt modelId="{1881E169-7B23-4049-8F5F-70E5D3478C3B}" type="parTrans" cxnId="{EB2979CB-5ED6-48BB-8198-BCF1E645DF41}">
      <dgm:prSet/>
      <dgm:spPr/>
      <dgm:t>
        <a:bodyPr/>
        <a:lstStyle/>
        <a:p>
          <a:endParaRPr lang="pt-BR"/>
        </a:p>
      </dgm:t>
    </dgm:pt>
    <dgm:pt modelId="{163E47A8-FC2B-4A3B-AD05-0389424F9EF1}" type="sibTrans" cxnId="{EB2979CB-5ED6-48BB-8198-BCF1E645DF41}">
      <dgm:prSet/>
      <dgm:spPr/>
      <dgm:t>
        <a:bodyPr/>
        <a:lstStyle/>
        <a:p>
          <a:endParaRPr lang="pt-BR"/>
        </a:p>
      </dgm:t>
    </dgm:pt>
    <dgm:pt modelId="{3CFD9E59-52CF-4E65-AE9A-297C26DF9E87}">
      <dgm:prSet phldrT="[Texto]" custT="1"/>
      <dgm:spPr/>
      <dgm:t>
        <a:bodyPr/>
        <a:lstStyle/>
        <a:p>
          <a:r>
            <a:rPr lang="pt-B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CRAS / Escola / Grupos comunitários</a:t>
          </a:r>
        </a:p>
      </dgm:t>
    </dgm:pt>
    <dgm:pt modelId="{BE4639B7-9FAA-4C6C-9991-EA7F2A27CD42}" type="parTrans" cxnId="{A67D44AE-1153-469C-887A-2833172937FB}">
      <dgm:prSet/>
      <dgm:spPr/>
      <dgm:t>
        <a:bodyPr/>
        <a:lstStyle/>
        <a:p>
          <a:endParaRPr lang="pt-BR"/>
        </a:p>
      </dgm:t>
    </dgm:pt>
    <dgm:pt modelId="{A497DDD0-BEDC-48E9-94E1-1B8432EBB20A}" type="sibTrans" cxnId="{A67D44AE-1153-469C-887A-2833172937FB}">
      <dgm:prSet/>
      <dgm:spPr/>
      <dgm:t>
        <a:bodyPr/>
        <a:lstStyle/>
        <a:p>
          <a:endParaRPr lang="pt-BR"/>
        </a:p>
      </dgm:t>
    </dgm:pt>
    <dgm:pt modelId="{3CFC04CB-81B3-4DDC-A4CC-9BDD4CB9EBBB}">
      <dgm:prSet phldrT="[Texto]" custT="1"/>
      <dgm:spPr/>
      <dgm:t>
        <a:bodyPr/>
        <a:lstStyle/>
        <a:p>
          <a:r>
            <a:rPr lang="pt-B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Maternidade de Risco Habitual</a:t>
          </a:r>
        </a:p>
      </dgm:t>
    </dgm:pt>
    <dgm:pt modelId="{29967711-628C-406E-A92F-B22BDCDEF485}" type="parTrans" cxnId="{055F2523-C724-4589-835A-07058C581DC1}">
      <dgm:prSet/>
      <dgm:spPr/>
      <dgm:t>
        <a:bodyPr/>
        <a:lstStyle/>
        <a:p>
          <a:endParaRPr lang="pt-BR"/>
        </a:p>
      </dgm:t>
    </dgm:pt>
    <dgm:pt modelId="{0614C96F-5E1D-4818-BF85-F92B83F03291}" type="sibTrans" cxnId="{055F2523-C724-4589-835A-07058C581DC1}">
      <dgm:prSet/>
      <dgm:spPr/>
      <dgm:t>
        <a:bodyPr/>
        <a:lstStyle/>
        <a:p>
          <a:endParaRPr lang="pt-BR"/>
        </a:p>
      </dgm:t>
    </dgm:pt>
    <dgm:pt modelId="{4A7E542A-310B-40DE-8965-C5C40337FD64}">
      <dgm:prSet phldrT="[Texto]" custT="1"/>
      <dgm:spPr/>
      <dgm:t>
        <a:bodyPr/>
        <a:lstStyle/>
        <a:p>
          <a:r>
            <a:rPr lang="pt-B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Maternidade de alto risco</a:t>
          </a:r>
        </a:p>
      </dgm:t>
    </dgm:pt>
    <dgm:pt modelId="{CFCD7944-C793-436D-AAA6-DD0347F9654D}" type="parTrans" cxnId="{2CCE694E-DA47-4D1F-BA76-CBCFFE8A89DD}">
      <dgm:prSet/>
      <dgm:spPr/>
      <dgm:t>
        <a:bodyPr/>
        <a:lstStyle/>
        <a:p>
          <a:endParaRPr lang="pt-BR"/>
        </a:p>
      </dgm:t>
    </dgm:pt>
    <dgm:pt modelId="{E8BDE307-0A0F-42AE-B5E0-FD63F70D8ED9}" type="sibTrans" cxnId="{2CCE694E-DA47-4D1F-BA76-CBCFFE8A89DD}">
      <dgm:prSet/>
      <dgm:spPr/>
      <dgm:t>
        <a:bodyPr/>
        <a:lstStyle/>
        <a:p>
          <a:endParaRPr lang="pt-BR"/>
        </a:p>
      </dgm:t>
    </dgm:pt>
    <dgm:pt modelId="{4FD5973D-4D1D-4670-B5B8-8F3B9910D973}">
      <dgm:prSet phldrT="[Texto]" custT="1"/>
      <dgm:spPr/>
      <dgm:t>
        <a:bodyPr/>
        <a:lstStyle/>
        <a:p>
          <a:r>
            <a:rPr lang="pt-B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Ambulatório especializado</a:t>
          </a:r>
        </a:p>
      </dgm:t>
    </dgm:pt>
    <dgm:pt modelId="{987CC3EF-86B4-4648-A6BA-57103639A19D}" type="parTrans" cxnId="{EA6373D3-CA36-42C0-99C7-A9725BF23B12}">
      <dgm:prSet/>
      <dgm:spPr/>
      <dgm:t>
        <a:bodyPr/>
        <a:lstStyle/>
        <a:p>
          <a:endParaRPr lang="pt-BR"/>
        </a:p>
      </dgm:t>
    </dgm:pt>
    <dgm:pt modelId="{208BF667-7EBC-4010-A1DE-5321B0175C29}" type="sibTrans" cxnId="{EA6373D3-CA36-42C0-99C7-A9725BF23B12}">
      <dgm:prSet/>
      <dgm:spPr/>
      <dgm:t>
        <a:bodyPr/>
        <a:lstStyle/>
        <a:p>
          <a:endParaRPr lang="pt-BR"/>
        </a:p>
      </dgm:t>
    </dgm:pt>
    <dgm:pt modelId="{EEEC0F92-6567-44DA-BC79-AB0EAAF10F4E}">
      <dgm:prSet phldrT="[Texto]" custT="1"/>
      <dgm:spPr/>
      <dgm:t>
        <a:bodyPr/>
        <a:lstStyle/>
        <a:p>
          <a:r>
            <a:rPr lang="pt-B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Laboratório</a:t>
          </a:r>
        </a:p>
      </dgm:t>
    </dgm:pt>
    <dgm:pt modelId="{5451D0CE-B915-465F-9824-78CB442365A3}" type="parTrans" cxnId="{A3492690-B7E5-4A3A-A151-C46979EBB961}">
      <dgm:prSet/>
      <dgm:spPr/>
      <dgm:t>
        <a:bodyPr/>
        <a:lstStyle/>
        <a:p>
          <a:endParaRPr lang="pt-BR"/>
        </a:p>
      </dgm:t>
    </dgm:pt>
    <dgm:pt modelId="{88B23FC9-0283-4D08-9678-BEAC6022E3CE}" type="sibTrans" cxnId="{A3492690-B7E5-4A3A-A151-C46979EBB961}">
      <dgm:prSet/>
      <dgm:spPr/>
      <dgm:t>
        <a:bodyPr/>
        <a:lstStyle/>
        <a:p>
          <a:endParaRPr lang="pt-BR"/>
        </a:p>
      </dgm:t>
    </dgm:pt>
    <dgm:pt modelId="{E3CC540E-086A-427C-820F-94B3F0D23D28}">
      <dgm:prSet phldrT="[Texto]" custT="1"/>
      <dgm:spPr/>
      <dgm:t>
        <a:bodyPr/>
        <a:lstStyle/>
        <a:p>
          <a:r>
            <a:rPr lang="pt-B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NASF</a:t>
          </a:r>
        </a:p>
      </dgm:t>
    </dgm:pt>
    <dgm:pt modelId="{9CDDAEF4-8ECA-4687-8C71-0B5FD8D90DE9}" type="parTrans" cxnId="{4713FF1F-0A80-4028-88E5-4ADA36AFD6DB}">
      <dgm:prSet/>
      <dgm:spPr/>
      <dgm:t>
        <a:bodyPr/>
        <a:lstStyle/>
        <a:p>
          <a:endParaRPr lang="pt-BR"/>
        </a:p>
      </dgm:t>
    </dgm:pt>
    <dgm:pt modelId="{531EB97F-C5EA-4E35-BB5C-DAD593F81E11}" type="sibTrans" cxnId="{4713FF1F-0A80-4028-88E5-4ADA36AFD6DB}">
      <dgm:prSet/>
      <dgm:spPr/>
      <dgm:t>
        <a:bodyPr/>
        <a:lstStyle/>
        <a:p>
          <a:endParaRPr lang="pt-BR"/>
        </a:p>
      </dgm:t>
    </dgm:pt>
    <dgm:pt modelId="{BF8208DA-078B-4E0A-A0A1-2E9583242381}" type="pres">
      <dgm:prSet presAssocID="{1BF02B42-4563-45D8-8405-99324DA9AEA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B42733-3685-4A23-84FA-5C077AC429DB}" type="pres">
      <dgm:prSet presAssocID="{0E7C26B1-C96B-4E37-8313-E821BC5E0F44}" presName="centerShape" presStyleLbl="node0" presStyleIdx="0" presStyleCnt="1" custScaleX="152694" custScaleY="149682"/>
      <dgm:spPr/>
    </dgm:pt>
    <dgm:pt modelId="{8A55E6A5-3A2C-4CF5-9422-57DBFDD94797}" type="pres">
      <dgm:prSet presAssocID="{1881E169-7B23-4049-8F5F-70E5D3478C3B}" presName="parTrans" presStyleLbl="sibTrans2D1" presStyleIdx="0" presStyleCnt="7"/>
      <dgm:spPr/>
    </dgm:pt>
    <dgm:pt modelId="{331B0F98-9D26-49F6-976B-29E8C95D2BF8}" type="pres">
      <dgm:prSet presAssocID="{1881E169-7B23-4049-8F5F-70E5D3478C3B}" presName="connectorText" presStyleLbl="sibTrans2D1" presStyleIdx="0" presStyleCnt="7"/>
      <dgm:spPr/>
    </dgm:pt>
    <dgm:pt modelId="{A255624A-CB99-4D25-9B68-C85749E34DDC}" type="pres">
      <dgm:prSet presAssocID="{CB05470E-8645-4359-AD8D-1ABA2091C0DD}" presName="node" presStyleLbl="node1" presStyleIdx="0" presStyleCnt="7">
        <dgm:presLayoutVars>
          <dgm:bulletEnabled val="1"/>
        </dgm:presLayoutVars>
      </dgm:prSet>
      <dgm:spPr/>
    </dgm:pt>
    <dgm:pt modelId="{6BD7C1F6-179F-49A4-980D-78FD09BC4C96}" type="pres">
      <dgm:prSet presAssocID="{BE4639B7-9FAA-4C6C-9991-EA7F2A27CD42}" presName="parTrans" presStyleLbl="sibTrans2D1" presStyleIdx="1" presStyleCnt="7"/>
      <dgm:spPr/>
    </dgm:pt>
    <dgm:pt modelId="{74413DB8-509F-4B92-9A84-10523049BF25}" type="pres">
      <dgm:prSet presAssocID="{BE4639B7-9FAA-4C6C-9991-EA7F2A27CD42}" presName="connectorText" presStyleLbl="sibTrans2D1" presStyleIdx="1" presStyleCnt="7"/>
      <dgm:spPr/>
    </dgm:pt>
    <dgm:pt modelId="{7A6A4200-44F0-40D1-A401-922CB15EC509}" type="pres">
      <dgm:prSet presAssocID="{3CFD9E59-52CF-4E65-AE9A-297C26DF9E87}" presName="node" presStyleLbl="node1" presStyleIdx="1" presStyleCnt="7">
        <dgm:presLayoutVars>
          <dgm:bulletEnabled val="1"/>
        </dgm:presLayoutVars>
      </dgm:prSet>
      <dgm:spPr/>
    </dgm:pt>
    <dgm:pt modelId="{A57C248D-17F9-42D2-9794-BAAC94F6DA4A}" type="pres">
      <dgm:prSet presAssocID="{29967711-628C-406E-A92F-B22BDCDEF485}" presName="parTrans" presStyleLbl="sibTrans2D1" presStyleIdx="2" presStyleCnt="7"/>
      <dgm:spPr/>
    </dgm:pt>
    <dgm:pt modelId="{BDC8D0E7-0B3A-4B8B-8D0A-F364A99613A9}" type="pres">
      <dgm:prSet presAssocID="{29967711-628C-406E-A92F-B22BDCDEF485}" presName="connectorText" presStyleLbl="sibTrans2D1" presStyleIdx="2" presStyleCnt="7"/>
      <dgm:spPr/>
    </dgm:pt>
    <dgm:pt modelId="{A21AF500-77F1-4B1E-A9CB-A69738EFCD6D}" type="pres">
      <dgm:prSet presAssocID="{3CFC04CB-81B3-4DDC-A4CC-9BDD4CB9EBBB}" presName="node" presStyleLbl="node1" presStyleIdx="2" presStyleCnt="7">
        <dgm:presLayoutVars>
          <dgm:bulletEnabled val="1"/>
        </dgm:presLayoutVars>
      </dgm:prSet>
      <dgm:spPr/>
    </dgm:pt>
    <dgm:pt modelId="{2815094D-2178-4EE7-B463-6B5493C59990}" type="pres">
      <dgm:prSet presAssocID="{CFCD7944-C793-436D-AAA6-DD0347F9654D}" presName="parTrans" presStyleLbl="sibTrans2D1" presStyleIdx="3" presStyleCnt="7"/>
      <dgm:spPr/>
    </dgm:pt>
    <dgm:pt modelId="{564FCF19-A307-4D20-95DD-F0AC7BEC8928}" type="pres">
      <dgm:prSet presAssocID="{CFCD7944-C793-436D-AAA6-DD0347F9654D}" presName="connectorText" presStyleLbl="sibTrans2D1" presStyleIdx="3" presStyleCnt="7"/>
      <dgm:spPr/>
    </dgm:pt>
    <dgm:pt modelId="{D167AE3F-A049-42A1-8125-B2F887A48790}" type="pres">
      <dgm:prSet presAssocID="{4A7E542A-310B-40DE-8965-C5C40337FD64}" presName="node" presStyleLbl="node1" presStyleIdx="3" presStyleCnt="7">
        <dgm:presLayoutVars>
          <dgm:bulletEnabled val="1"/>
        </dgm:presLayoutVars>
      </dgm:prSet>
      <dgm:spPr/>
    </dgm:pt>
    <dgm:pt modelId="{7CD6A3E2-10E7-43F0-940C-BD6BA78D519D}" type="pres">
      <dgm:prSet presAssocID="{987CC3EF-86B4-4648-A6BA-57103639A19D}" presName="parTrans" presStyleLbl="sibTrans2D1" presStyleIdx="4" presStyleCnt="7"/>
      <dgm:spPr/>
    </dgm:pt>
    <dgm:pt modelId="{1BD8A421-A6D1-4F0D-AE1E-8B59309A3981}" type="pres">
      <dgm:prSet presAssocID="{987CC3EF-86B4-4648-A6BA-57103639A19D}" presName="connectorText" presStyleLbl="sibTrans2D1" presStyleIdx="4" presStyleCnt="7"/>
      <dgm:spPr/>
    </dgm:pt>
    <dgm:pt modelId="{4DAF9C06-B25D-447B-BF22-8E68B6D07683}" type="pres">
      <dgm:prSet presAssocID="{4FD5973D-4D1D-4670-B5B8-8F3B9910D973}" presName="node" presStyleLbl="node1" presStyleIdx="4" presStyleCnt="7">
        <dgm:presLayoutVars>
          <dgm:bulletEnabled val="1"/>
        </dgm:presLayoutVars>
      </dgm:prSet>
      <dgm:spPr/>
    </dgm:pt>
    <dgm:pt modelId="{6771C8DF-2B24-4720-8AD8-56ACFB0F4994}" type="pres">
      <dgm:prSet presAssocID="{5451D0CE-B915-465F-9824-78CB442365A3}" presName="parTrans" presStyleLbl="sibTrans2D1" presStyleIdx="5" presStyleCnt="7"/>
      <dgm:spPr/>
    </dgm:pt>
    <dgm:pt modelId="{B0DB2A8D-94F8-464F-8977-B6F63CB4E01E}" type="pres">
      <dgm:prSet presAssocID="{5451D0CE-B915-465F-9824-78CB442365A3}" presName="connectorText" presStyleLbl="sibTrans2D1" presStyleIdx="5" presStyleCnt="7"/>
      <dgm:spPr/>
    </dgm:pt>
    <dgm:pt modelId="{0B097409-4A20-44B3-9FC7-068FA7023B59}" type="pres">
      <dgm:prSet presAssocID="{EEEC0F92-6567-44DA-BC79-AB0EAAF10F4E}" presName="node" presStyleLbl="node1" presStyleIdx="5" presStyleCnt="7">
        <dgm:presLayoutVars>
          <dgm:bulletEnabled val="1"/>
        </dgm:presLayoutVars>
      </dgm:prSet>
      <dgm:spPr/>
    </dgm:pt>
    <dgm:pt modelId="{ED9C6CBD-C71E-4663-89CC-885D4E370D02}" type="pres">
      <dgm:prSet presAssocID="{9CDDAEF4-8ECA-4687-8C71-0B5FD8D90DE9}" presName="parTrans" presStyleLbl="sibTrans2D1" presStyleIdx="6" presStyleCnt="7"/>
      <dgm:spPr/>
    </dgm:pt>
    <dgm:pt modelId="{D5ED996F-9F52-4F97-B4D0-98E37F723E4F}" type="pres">
      <dgm:prSet presAssocID="{9CDDAEF4-8ECA-4687-8C71-0B5FD8D90DE9}" presName="connectorText" presStyleLbl="sibTrans2D1" presStyleIdx="6" presStyleCnt="7"/>
      <dgm:spPr/>
    </dgm:pt>
    <dgm:pt modelId="{8C9ABD6E-630D-4147-9993-4B6F5A8C1F05}" type="pres">
      <dgm:prSet presAssocID="{E3CC540E-086A-427C-820F-94B3F0D23D28}" presName="node" presStyleLbl="node1" presStyleIdx="6" presStyleCnt="7">
        <dgm:presLayoutVars>
          <dgm:bulletEnabled val="1"/>
        </dgm:presLayoutVars>
      </dgm:prSet>
      <dgm:spPr/>
    </dgm:pt>
  </dgm:ptLst>
  <dgm:cxnLst>
    <dgm:cxn modelId="{5EAA1702-78C0-4BC7-AB30-0607AE188820}" type="presOf" srcId="{987CC3EF-86B4-4648-A6BA-57103639A19D}" destId="{7CD6A3E2-10E7-43F0-940C-BD6BA78D519D}" srcOrd="0" destOrd="0" presId="urn:microsoft.com/office/officeart/2005/8/layout/radial5"/>
    <dgm:cxn modelId="{D7992204-222B-44B4-A55F-579D4AEBE4FB}" type="presOf" srcId="{9CDDAEF4-8ECA-4687-8C71-0B5FD8D90DE9}" destId="{ED9C6CBD-C71E-4663-89CC-885D4E370D02}" srcOrd="0" destOrd="0" presId="urn:microsoft.com/office/officeart/2005/8/layout/radial5"/>
    <dgm:cxn modelId="{AA89230D-6D48-4E0C-8322-071F8B621DAC}" srcId="{1BF02B42-4563-45D8-8405-99324DA9AEAA}" destId="{0E7C26B1-C96B-4E37-8313-E821BC5E0F44}" srcOrd="0" destOrd="0" parTransId="{45772F02-781A-4DFF-91D9-386E3D018224}" sibTransId="{087E75DC-AF1C-4831-91DD-85914E741A6F}"/>
    <dgm:cxn modelId="{4713FF1F-0A80-4028-88E5-4ADA36AFD6DB}" srcId="{0E7C26B1-C96B-4E37-8313-E821BC5E0F44}" destId="{E3CC540E-086A-427C-820F-94B3F0D23D28}" srcOrd="6" destOrd="0" parTransId="{9CDDAEF4-8ECA-4687-8C71-0B5FD8D90DE9}" sibTransId="{531EB97F-C5EA-4E35-BB5C-DAD593F81E11}"/>
    <dgm:cxn modelId="{055F2523-C724-4589-835A-07058C581DC1}" srcId="{0E7C26B1-C96B-4E37-8313-E821BC5E0F44}" destId="{3CFC04CB-81B3-4DDC-A4CC-9BDD4CB9EBBB}" srcOrd="2" destOrd="0" parTransId="{29967711-628C-406E-A92F-B22BDCDEF485}" sibTransId="{0614C96F-5E1D-4818-BF85-F92B83F03291}"/>
    <dgm:cxn modelId="{811F5F26-1106-4D28-9188-30C12AE25C7D}" type="presOf" srcId="{0E7C26B1-C96B-4E37-8313-E821BC5E0F44}" destId="{BAB42733-3685-4A23-84FA-5C077AC429DB}" srcOrd="0" destOrd="0" presId="urn:microsoft.com/office/officeart/2005/8/layout/radial5"/>
    <dgm:cxn modelId="{6077E927-07FE-4933-9081-912B29297A9C}" type="presOf" srcId="{3CFC04CB-81B3-4DDC-A4CC-9BDD4CB9EBBB}" destId="{A21AF500-77F1-4B1E-A9CB-A69738EFCD6D}" srcOrd="0" destOrd="0" presId="urn:microsoft.com/office/officeart/2005/8/layout/radial5"/>
    <dgm:cxn modelId="{13198C31-87EF-414C-B9D6-94D83B8D9E87}" type="presOf" srcId="{BE4639B7-9FAA-4C6C-9991-EA7F2A27CD42}" destId="{6BD7C1F6-179F-49A4-980D-78FD09BC4C96}" srcOrd="0" destOrd="0" presId="urn:microsoft.com/office/officeart/2005/8/layout/radial5"/>
    <dgm:cxn modelId="{DAC9363E-7F9F-44C1-995F-BA66C6CD6093}" type="presOf" srcId="{E3CC540E-086A-427C-820F-94B3F0D23D28}" destId="{8C9ABD6E-630D-4147-9993-4B6F5A8C1F05}" srcOrd="0" destOrd="0" presId="urn:microsoft.com/office/officeart/2005/8/layout/radial5"/>
    <dgm:cxn modelId="{612D0865-CEAC-4950-9EF7-D7340C4F9183}" type="presOf" srcId="{3CFD9E59-52CF-4E65-AE9A-297C26DF9E87}" destId="{7A6A4200-44F0-40D1-A401-922CB15EC509}" srcOrd="0" destOrd="0" presId="urn:microsoft.com/office/officeart/2005/8/layout/radial5"/>
    <dgm:cxn modelId="{70D4D069-1A8C-418E-92BF-61F443C81860}" type="presOf" srcId="{5451D0CE-B915-465F-9824-78CB442365A3}" destId="{6771C8DF-2B24-4720-8AD8-56ACFB0F4994}" srcOrd="0" destOrd="0" presId="urn:microsoft.com/office/officeart/2005/8/layout/radial5"/>
    <dgm:cxn modelId="{2CCE694E-DA47-4D1F-BA76-CBCFFE8A89DD}" srcId="{0E7C26B1-C96B-4E37-8313-E821BC5E0F44}" destId="{4A7E542A-310B-40DE-8965-C5C40337FD64}" srcOrd="3" destOrd="0" parTransId="{CFCD7944-C793-436D-AAA6-DD0347F9654D}" sibTransId="{E8BDE307-0A0F-42AE-B5E0-FD63F70D8ED9}"/>
    <dgm:cxn modelId="{2A3A026F-0F50-4E20-B59F-C1959D701575}" type="presOf" srcId="{1BF02B42-4563-45D8-8405-99324DA9AEAA}" destId="{BF8208DA-078B-4E0A-A0A1-2E9583242381}" srcOrd="0" destOrd="0" presId="urn:microsoft.com/office/officeart/2005/8/layout/radial5"/>
    <dgm:cxn modelId="{9A52AE51-AC61-45EF-BE96-D6729FD09A91}" type="presOf" srcId="{29967711-628C-406E-A92F-B22BDCDEF485}" destId="{BDC8D0E7-0B3A-4B8B-8D0A-F364A99613A9}" srcOrd="1" destOrd="0" presId="urn:microsoft.com/office/officeart/2005/8/layout/radial5"/>
    <dgm:cxn modelId="{1C768C56-FE3B-4EC5-802D-DA56C0D8C591}" type="presOf" srcId="{CFCD7944-C793-436D-AAA6-DD0347F9654D}" destId="{2815094D-2178-4EE7-B463-6B5493C59990}" srcOrd="0" destOrd="0" presId="urn:microsoft.com/office/officeart/2005/8/layout/radial5"/>
    <dgm:cxn modelId="{988D1D78-8AF3-404C-AEEB-5402AAD98506}" type="presOf" srcId="{CB05470E-8645-4359-AD8D-1ABA2091C0DD}" destId="{A255624A-CB99-4D25-9B68-C85749E34DDC}" srcOrd="0" destOrd="0" presId="urn:microsoft.com/office/officeart/2005/8/layout/radial5"/>
    <dgm:cxn modelId="{B51EFE8A-1A2A-45A1-86D2-B8C98F8C88DC}" type="presOf" srcId="{BE4639B7-9FAA-4C6C-9991-EA7F2A27CD42}" destId="{74413DB8-509F-4B92-9A84-10523049BF25}" srcOrd="1" destOrd="0" presId="urn:microsoft.com/office/officeart/2005/8/layout/radial5"/>
    <dgm:cxn modelId="{A3492690-B7E5-4A3A-A151-C46979EBB961}" srcId="{0E7C26B1-C96B-4E37-8313-E821BC5E0F44}" destId="{EEEC0F92-6567-44DA-BC79-AB0EAAF10F4E}" srcOrd="5" destOrd="0" parTransId="{5451D0CE-B915-465F-9824-78CB442365A3}" sibTransId="{88B23FC9-0283-4D08-9678-BEAC6022E3CE}"/>
    <dgm:cxn modelId="{A67D44AE-1153-469C-887A-2833172937FB}" srcId="{0E7C26B1-C96B-4E37-8313-E821BC5E0F44}" destId="{3CFD9E59-52CF-4E65-AE9A-297C26DF9E87}" srcOrd="1" destOrd="0" parTransId="{BE4639B7-9FAA-4C6C-9991-EA7F2A27CD42}" sibTransId="{A497DDD0-BEDC-48E9-94E1-1B8432EBB20A}"/>
    <dgm:cxn modelId="{463733B0-6DFC-4DC8-B435-F29DDE697842}" type="presOf" srcId="{1881E169-7B23-4049-8F5F-70E5D3478C3B}" destId="{331B0F98-9D26-49F6-976B-29E8C95D2BF8}" srcOrd="1" destOrd="0" presId="urn:microsoft.com/office/officeart/2005/8/layout/radial5"/>
    <dgm:cxn modelId="{131C1BBB-ABA9-4734-BC82-C62C42E013FD}" type="presOf" srcId="{5451D0CE-B915-465F-9824-78CB442365A3}" destId="{B0DB2A8D-94F8-464F-8977-B6F63CB4E01E}" srcOrd="1" destOrd="0" presId="urn:microsoft.com/office/officeart/2005/8/layout/radial5"/>
    <dgm:cxn modelId="{34E646BE-B700-4BC5-B071-35D1947DDFED}" type="presOf" srcId="{29967711-628C-406E-A92F-B22BDCDEF485}" destId="{A57C248D-17F9-42D2-9794-BAAC94F6DA4A}" srcOrd="0" destOrd="0" presId="urn:microsoft.com/office/officeart/2005/8/layout/radial5"/>
    <dgm:cxn modelId="{FB80BCC4-3AA2-4BE8-9B11-C598685A3B1A}" type="presOf" srcId="{1881E169-7B23-4049-8F5F-70E5D3478C3B}" destId="{8A55E6A5-3A2C-4CF5-9422-57DBFDD94797}" srcOrd="0" destOrd="0" presId="urn:microsoft.com/office/officeart/2005/8/layout/radial5"/>
    <dgm:cxn modelId="{EB2979CB-5ED6-48BB-8198-BCF1E645DF41}" srcId="{0E7C26B1-C96B-4E37-8313-E821BC5E0F44}" destId="{CB05470E-8645-4359-AD8D-1ABA2091C0DD}" srcOrd="0" destOrd="0" parTransId="{1881E169-7B23-4049-8F5F-70E5D3478C3B}" sibTransId="{163E47A8-FC2B-4A3B-AD05-0389424F9EF1}"/>
    <dgm:cxn modelId="{EA6373D3-CA36-42C0-99C7-A9725BF23B12}" srcId="{0E7C26B1-C96B-4E37-8313-E821BC5E0F44}" destId="{4FD5973D-4D1D-4670-B5B8-8F3B9910D973}" srcOrd="4" destOrd="0" parTransId="{987CC3EF-86B4-4648-A6BA-57103639A19D}" sibTransId="{208BF667-7EBC-4010-A1DE-5321B0175C29}"/>
    <dgm:cxn modelId="{F585DDED-3BA4-4639-AA9F-91750FD7ABB7}" type="presOf" srcId="{4A7E542A-310B-40DE-8965-C5C40337FD64}" destId="{D167AE3F-A049-42A1-8125-B2F887A48790}" srcOrd="0" destOrd="0" presId="urn:microsoft.com/office/officeart/2005/8/layout/radial5"/>
    <dgm:cxn modelId="{C52113EE-0023-4CB8-BD16-51069EB719D8}" type="presOf" srcId="{4FD5973D-4D1D-4670-B5B8-8F3B9910D973}" destId="{4DAF9C06-B25D-447B-BF22-8E68B6D07683}" srcOrd="0" destOrd="0" presId="urn:microsoft.com/office/officeart/2005/8/layout/radial5"/>
    <dgm:cxn modelId="{FC8C89EF-38C4-415F-B4C2-7C4E57B52309}" type="presOf" srcId="{EEEC0F92-6567-44DA-BC79-AB0EAAF10F4E}" destId="{0B097409-4A20-44B3-9FC7-068FA7023B59}" srcOrd="0" destOrd="0" presId="urn:microsoft.com/office/officeart/2005/8/layout/radial5"/>
    <dgm:cxn modelId="{D87816F2-1CCF-491A-8AEB-74047A3BFBDD}" type="presOf" srcId="{9CDDAEF4-8ECA-4687-8C71-0B5FD8D90DE9}" destId="{D5ED996F-9F52-4F97-B4D0-98E37F723E4F}" srcOrd="1" destOrd="0" presId="urn:microsoft.com/office/officeart/2005/8/layout/radial5"/>
    <dgm:cxn modelId="{7BA2F3F5-3895-4A58-8961-5116AE3B7100}" type="presOf" srcId="{987CC3EF-86B4-4648-A6BA-57103639A19D}" destId="{1BD8A421-A6D1-4F0D-AE1E-8B59309A3981}" srcOrd="1" destOrd="0" presId="urn:microsoft.com/office/officeart/2005/8/layout/radial5"/>
    <dgm:cxn modelId="{58EE43FD-A3F2-474C-AD94-F33E22CCC5BD}" type="presOf" srcId="{CFCD7944-C793-436D-AAA6-DD0347F9654D}" destId="{564FCF19-A307-4D20-95DD-F0AC7BEC8928}" srcOrd="1" destOrd="0" presId="urn:microsoft.com/office/officeart/2005/8/layout/radial5"/>
    <dgm:cxn modelId="{ED048187-B10F-4A69-A58A-0B633D9286FA}" type="presParOf" srcId="{BF8208DA-078B-4E0A-A0A1-2E9583242381}" destId="{BAB42733-3685-4A23-84FA-5C077AC429DB}" srcOrd="0" destOrd="0" presId="urn:microsoft.com/office/officeart/2005/8/layout/radial5"/>
    <dgm:cxn modelId="{684E4319-F976-4DE1-9F1D-9DEFA6932C13}" type="presParOf" srcId="{BF8208DA-078B-4E0A-A0A1-2E9583242381}" destId="{8A55E6A5-3A2C-4CF5-9422-57DBFDD94797}" srcOrd="1" destOrd="0" presId="urn:microsoft.com/office/officeart/2005/8/layout/radial5"/>
    <dgm:cxn modelId="{47658EF9-0F6E-494A-A9AB-3D827009BBCE}" type="presParOf" srcId="{8A55E6A5-3A2C-4CF5-9422-57DBFDD94797}" destId="{331B0F98-9D26-49F6-976B-29E8C95D2BF8}" srcOrd="0" destOrd="0" presId="urn:microsoft.com/office/officeart/2005/8/layout/radial5"/>
    <dgm:cxn modelId="{92DB0189-63A8-4355-8D1E-2141B1779F85}" type="presParOf" srcId="{BF8208DA-078B-4E0A-A0A1-2E9583242381}" destId="{A255624A-CB99-4D25-9B68-C85749E34DDC}" srcOrd="2" destOrd="0" presId="urn:microsoft.com/office/officeart/2005/8/layout/radial5"/>
    <dgm:cxn modelId="{B1274F60-5E8F-493D-AD0D-BCBD22FC16ED}" type="presParOf" srcId="{BF8208DA-078B-4E0A-A0A1-2E9583242381}" destId="{6BD7C1F6-179F-49A4-980D-78FD09BC4C96}" srcOrd="3" destOrd="0" presId="urn:microsoft.com/office/officeart/2005/8/layout/radial5"/>
    <dgm:cxn modelId="{412DC2F2-7109-49DD-A920-D30D27C93260}" type="presParOf" srcId="{6BD7C1F6-179F-49A4-980D-78FD09BC4C96}" destId="{74413DB8-509F-4B92-9A84-10523049BF25}" srcOrd="0" destOrd="0" presId="urn:microsoft.com/office/officeart/2005/8/layout/radial5"/>
    <dgm:cxn modelId="{72CD8432-F6D9-4215-917E-83EF5270A3A4}" type="presParOf" srcId="{BF8208DA-078B-4E0A-A0A1-2E9583242381}" destId="{7A6A4200-44F0-40D1-A401-922CB15EC509}" srcOrd="4" destOrd="0" presId="urn:microsoft.com/office/officeart/2005/8/layout/radial5"/>
    <dgm:cxn modelId="{3B30D80A-ED04-4DF4-9226-A433AC988995}" type="presParOf" srcId="{BF8208DA-078B-4E0A-A0A1-2E9583242381}" destId="{A57C248D-17F9-42D2-9794-BAAC94F6DA4A}" srcOrd="5" destOrd="0" presId="urn:microsoft.com/office/officeart/2005/8/layout/radial5"/>
    <dgm:cxn modelId="{CBAACEEB-9556-464E-BB39-FE0DA86F31FD}" type="presParOf" srcId="{A57C248D-17F9-42D2-9794-BAAC94F6DA4A}" destId="{BDC8D0E7-0B3A-4B8B-8D0A-F364A99613A9}" srcOrd="0" destOrd="0" presId="urn:microsoft.com/office/officeart/2005/8/layout/radial5"/>
    <dgm:cxn modelId="{FED3B52A-3DD2-41D6-B885-41CB9B2F0899}" type="presParOf" srcId="{BF8208DA-078B-4E0A-A0A1-2E9583242381}" destId="{A21AF500-77F1-4B1E-A9CB-A69738EFCD6D}" srcOrd="6" destOrd="0" presId="urn:microsoft.com/office/officeart/2005/8/layout/radial5"/>
    <dgm:cxn modelId="{947DA4AB-D5AB-4744-BA21-89C63C68D14B}" type="presParOf" srcId="{BF8208DA-078B-4E0A-A0A1-2E9583242381}" destId="{2815094D-2178-4EE7-B463-6B5493C59990}" srcOrd="7" destOrd="0" presId="urn:microsoft.com/office/officeart/2005/8/layout/radial5"/>
    <dgm:cxn modelId="{4FFE82AF-A001-462D-8608-6FEE140EC000}" type="presParOf" srcId="{2815094D-2178-4EE7-B463-6B5493C59990}" destId="{564FCF19-A307-4D20-95DD-F0AC7BEC8928}" srcOrd="0" destOrd="0" presId="urn:microsoft.com/office/officeart/2005/8/layout/radial5"/>
    <dgm:cxn modelId="{2826E06E-B7BA-4478-880E-EE610EBA003C}" type="presParOf" srcId="{BF8208DA-078B-4E0A-A0A1-2E9583242381}" destId="{D167AE3F-A049-42A1-8125-B2F887A48790}" srcOrd="8" destOrd="0" presId="urn:microsoft.com/office/officeart/2005/8/layout/radial5"/>
    <dgm:cxn modelId="{5359928C-1B2D-4B30-9396-4ECDD35DE337}" type="presParOf" srcId="{BF8208DA-078B-4E0A-A0A1-2E9583242381}" destId="{7CD6A3E2-10E7-43F0-940C-BD6BA78D519D}" srcOrd="9" destOrd="0" presId="urn:microsoft.com/office/officeart/2005/8/layout/radial5"/>
    <dgm:cxn modelId="{31E23327-C215-4F86-98AC-B4707E0C6994}" type="presParOf" srcId="{7CD6A3E2-10E7-43F0-940C-BD6BA78D519D}" destId="{1BD8A421-A6D1-4F0D-AE1E-8B59309A3981}" srcOrd="0" destOrd="0" presId="urn:microsoft.com/office/officeart/2005/8/layout/radial5"/>
    <dgm:cxn modelId="{794862A3-86E2-4834-A030-3D3AB3077FE0}" type="presParOf" srcId="{BF8208DA-078B-4E0A-A0A1-2E9583242381}" destId="{4DAF9C06-B25D-447B-BF22-8E68B6D07683}" srcOrd="10" destOrd="0" presId="urn:microsoft.com/office/officeart/2005/8/layout/radial5"/>
    <dgm:cxn modelId="{29713C3D-A485-433E-B631-127FD0358734}" type="presParOf" srcId="{BF8208DA-078B-4E0A-A0A1-2E9583242381}" destId="{6771C8DF-2B24-4720-8AD8-56ACFB0F4994}" srcOrd="11" destOrd="0" presId="urn:microsoft.com/office/officeart/2005/8/layout/radial5"/>
    <dgm:cxn modelId="{C2DD25DE-9D11-4015-95E8-BF52FC98AC64}" type="presParOf" srcId="{6771C8DF-2B24-4720-8AD8-56ACFB0F4994}" destId="{B0DB2A8D-94F8-464F-8977-B6F63CB4E01E}" srcOrd="0" destOrd="0" presId="urn:microsoft.com/office/officeart/2005/8/layout/radial5"/>
    <dgm:cxn modelId="{9C65418A-EFB3-443F-8BFB-7F6E25BE009E}" type="presParOf" srcId="{BF8208DA-078B-4E0A-A0A1-2E9583242381}" destId="{0B097409-4A20-44B3-9FC7-068FA7023B59}" srcOrd="12" destOrd="0" presId="urn:microsoft.com/office/officeart/2005/8/layout/radial5"/>
    <dgm:cxn modelId="{AA76F968-5DE2-44D4-86E7-128B34DC8BE8}" type="presParOf" srcId="{BF8208DA-078B-4E0A-A0A1-2E9583242381}" destId="{ED9C6CBD-C71E-4663-89CC-885D4E370D02}" srcOrd="13" destOrd="0" presId="urn:microsoft.com/office/officeart/2005/8/layout/radial5"/>
    <dgm:cxn modelId="{A8E03BFD-5102-4BC3-BD84-30A060021579}" type="presParOf" srcId="{ED9C6CBD-C71E-4663-89CC-885D4E370D02}" destId="{D5ED996F-9F52-4F97-B4D0-98E37F723E4F}" srcOrd="0" destOrd="0" presId="urn:microsoft.com/office/officeart/2005/8/layout/radial5"/>
    <dgm:cxn modelId="{9AB88A85-48C2-4FC3-A250-B2C32E460635}" type="presParOf" srcId="{BF8208DA-078B-4E0A-A0A1-2E9583242381}" destId="{8C9ABD6E-630D-4147-9993-4B6F5A8C1F05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6B2D19-845D-43DD-AAAC-AEA807B30C76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83B782C-DF38-43E6-AE62-AE854180D8B7}">
      <dgm:prSet/>
      <dgm:spPr/>
      <dgm:t>
        <a:bodyPr/>
        <a:lstStyle/>
        <a:p>
          <a:r>
            <a:rPr lang="pt-BR"/>
            <a:t>População indígena</a:t>
          </a:r>
          <a:endParaRPr lang="en-US"/>
        </a:p>
      </dgm:t>
    </dgm:pt>
    <dgm:pt modelId="{C7188300-BAC3-43D3-8899-7165776F7A86}" type="parTrans" cxnId="{D0F310DC-2362-494A-B953-B90501D97B0C}">
      <dgm:prSet/>
      <dgm:spPr/>
      <dgm:t>
        <a:bodyPr/>
        <a:lstStyle/>
        <a:p>
          <a:endParaRPr lang="en-US"/>
        </a:p>
      </dgm:t>
    </dgm:pt>
    <dgm:pt modelId="{802B52EC-BE31-4314-8E7E-3F483438BE3C}" type="sibTrans" cxnId="{D0F310DC-2362-494A-B953-B90501D97B0C}">
      <dgm:prSet/>
      <dgm:spPr/>
      <dgm:t>
        <a:bodyPr/>
        <a:lstStyle/>
        <a:p>
          <a:endParaRPr lang="en-US"/>
        </a:p>
      </dgm:t>
    </dgm:pt>
    <dgm:pt modelId="{2CED1A6A-E3D8-4FA6-BBC0-CC86B139E4A8}">
      <dgm:prSet/>
      <dgm:spPr/>
      <dgm:t>
        <a:bodyPr/>
        <a:lstStyle/>
        <a:p>
          <a:r>
            <a:rPr lang="pt-BR"/>
            <a:t>Adolescentes</a:t>
          </a:r>
          <a:endParaRPr lang="en-US"/>
        </a:p>
      </dgm:t>
    </dgm:pt>
    <dgm:pt modelId="{4014A2E1-1910-4C84-8406-61132F9C70D5}" type="parTrans" cxnId="{F64959AE-CFD0-4B32-A0F6-2EF66565ACDD}">
      <dgm:prSet/>
      <dgm:spPr/>
      <dgm:t>
        <a:bodyPr/>
        <a:lstStyle/>
        <a:p>
          <a:endParaRPr lang="en-US"/>
        </a:p>
      </dgm:t>
    </dgm:pt>
    <dgm:pt modelId="{523EB04B-728B-4C9B-A428-F29B0CFE7939}" type="sibTrans" cxnId="{F64959AE-CFD0-4B32-A0F6-2EF66565ACDD}">
      <dgm:prSet/>
      <dgm:spPr/>
      <dgm:t>
        <a:bodyPr/>
        <a:lstStyle/>
        <a:p>
          <a:endParaRPr lang="en-US"/>
        </a:p>
      </dgm:t>
    </dgm:pt>
    <dgm:pt modelId="{4924F00F-205E-4338-A42A-60990649CDD9}">
      <dgm:prSet/>
      <dgm:spPr/>
      <dgm:t>
        <a:bodyPr/>
        <a:lstStyle/>
        <a:p>
          <a:r>
            <a:rPr lang="pt-BR"/>
            <a:t>População rural e assentamentos</a:t>
          </a:r>
          <a:endParaRPr lang="en-US"/>
        </a:p>
      </dgm:t>
    </dgm:pt>
    <dgm:pt modelId="{95020031-AA32-41CB-B7B2-CF6402C76AB0}" type="parTrans" cxnId="{A748B597-CB4A-415B-B187-D26105DCE259}">
      <dgm:prSet/>
      <dgm:spPr/>
      <dgm:t>
        <a:bodyPr/>
        <a:lstStyle/>
        <a:p>
          <a:endParaRPr lang="en-US"/>
        </a:p>
      </dgm:t>
    </dgm:pt>
    <dgm:pt modelId="{5448DE49-28A7-4DB5-80BA-C74C8F218D9E}" type="sibTrans" cxnId="{A748B597-CB4A-415B-B187-D26105DCE259}">
      <dgm:prSet/>
      <dgm:spPr/>
      <dgm:t>
        <a:bodyPr/>
        <a:lstStyle/>
        <a:p>
          <a:endParaRPr lang="en-US"/>
        </a:p>
      </dgm:t>
    </dgm:pt>
    <dgm:pt modelId="{A8E740DB-614B-4D2F-B1D6-16772BD7D4D3}">
      <dgm:prSet/>
      <dgm:spPr/>
      <dgm:t>
        <a:bodyPr/>
        <a:lstStyle/>
        <a:p>
          <a:r>
            <a:rPr lang="pt-BR"/>
            <a:t>População de rua</a:t>
          </a:r>
          <a:endParaRPr lang="en-US"/>
        </a:p>
      </dgm:t>
    </dgm:pt>
    <dgm:pt modelId="{C875F2D3-42CB-4910-8551-30783F35FCA3}" type="parTrans" cxnId="{71BCBB92-0F48-4A1B-A482-418CBC0E4BF9}">
      <dgm:prSet/>
      <dgm:spPr/>
      <dgm:t>
        <a:bodyPr/>
        <a:lstStyle/>
        <a:p>
          <a:endParaRPr lang="en-US"/>
        </a:p>
      </dgm:t>
    </dgm:pt>
    <dgm:pt modelId="{945DC91F-5E44-4204-AAF4-5B0D1638F6DC}" type="sibTrans" cxnId="{71BCBB92-0F48-4A1B-A482-418CBC0E4BF9}">
      <dgm:prSet/>
      <dgm:spPr/>
      <dgm:t>
        <a:bodyPr/>
        <a:lstStyle/>
        <a:p>
          <a:endParaRPr lang="en-US"/>
        </a:p>
      </dgm:t>
    </dgm:pt>
    <dgm:pt modelId="{86D9766C-0F86-4D7C-93E5-F014BAB04AC3}">
      <dgm:prSet/>
      <dgm:spPr/>
      <dgm:t>
        <a:bodyPr/>
        <a:lstStyle/>
        <a:p>
          <a:r>
            <a:rPr lang="pt-BR"/>
            <a:t>Usuárias de drogas</a:t>
          </a:r>
          <a:endParaRPr lang="en-US"/>
        </a:p>
      </dgm:t>
    </dgm:pt>
    <dgm:pt modelId="{8EFE0A08-3875-479D-8BFC-BBE5A8D709D9}" type="parTrans" cxnId="{94509C1B-9A30-4E6C-AC9C-CEE531136C64}">
      <dgm:prSet/>
      <dgm:spPr/>
      <dgm:t>
        <a:bodyPr/>
        <a:lstStyle/>
        <a:p>
          <a:endParaRPr lang="en-US"/>
        </a:p>
      </dgm:t>
    </dgm:pt>
    <dgm:pt modelId="{3531ED22-2A07-42E5-A4E3-D9D84542CCF5}" type="sibTrans" cxnId="{94509C1B-9A30-4E6C-AC9C-CEE531136C64}">
      <dgm:prSet/>
      <dgm:spPr/>
      <dgm:t>
        <a:bodyPr/>
        <a:lstStyle/>
        <a:p>
          <a:endParaRPr lang="en-US"/>
        </a:p>
      </dgm:t>
    </dgm:pt>
    <dgm:pt modelId="{23FC1EBB-72FD-42A5-8B02-D3E5D706D83A}">
      <dgm:prSet/>
      <dgm:spPr/>
      <dgm:t>
        <a:bodyPr/>
        <a:lstStyle/>
        <a:p>
          <a:r>
            <a:rPr lang="pt-BR"/>
            <a:t>Mulheres portadoras de deficiências</a:t>
          </a:r>
          <a:endParaRPr lang="en-US"/>
        </a:p>
      </dgm:t>
    </dgm:pt>
    <dgm:pt modelId="{8320A219-5018-490F-B170-D5841576FC38}" type="parTrans" cxnId="{4FF62CF6-8826-4D7E-A6C8-FF22496507BC}">
      <dgm:prSet/>
      <dgm:spPr/>
      <dgm:t>
        <a:bodyPr/>
        <a:lstStyle/>
        <a:p>
          <a:endParaRPr lang="en-US"/>
        </a:p>
      </dgm:t>
    </dgm:pt>
    <dgm:pt modelId="{62CD0938-D9FF-4F78-91F5-D81ACD4F6EA1}" type="sibTrans" cxnId="{4FF62CF6-8826-4D7E-A6C8-FF22496507BC}">
      <dgm:prSet/>
      <dgm:spPr/>
      <dgm:t>
        <a:bodyPr/>
        <a:lstStyle/>
        <a:p>
          <a:endParaRPr lang="en-US"/>
        </a:p>
      </dgm:t>
    </dgm:pt>
    <dgm:pt modelId="{78D5DB1B-2DAA-4037-9A22-89E7D14AC190}" type="pres">
      <dgm:prSet presAssocID="{6F6B2D19-845D-43DD-AAAC-AEA807B30C76}" presName="diagram" presStyleCnt="0">
        <dgm:presLayoutVars>
          <dgm:dir/>
          <dgm:resizeHandles val="exact"/>
        </dgm:presLayoutVars>
      </dgm:prSet>
      <dgm:spPr/>
    </dgm:pt>
    <dgm:pt modelId="{863E6A1D-2E80-41A2-B18F-12D8352DB7B1}" type="pres">
      <dgm:prSet presAssocID="{D83B782C-DF38-43E6-AE62-AE854180D8B7}" presName="node" presStyleLbl="node1" presStyleIdx="0" presStyleCnt="6">
        <dgm:presLayoutVars>
          <dgm:bulletEnabled val="1"/>
        </dgm:presLayoutVars>
      </dgm:prSet>
      <dgm:spPr/>
    </dgm:pt>
    <dgm:pt modelId="{72ABA511-C816-42B8-85F0-08FAFF96B560}" type="pres">
      <dgm:prSet presAssocID="{802B52EC-BE31-4314-8E7E-3F483438BE3C}" presName="sibTrans" presStyleCnt="0"/>
      <dgm:spPr/>
    </dgm:pt>
    <dgm:pt modelId="{FB3B2372-F39B-4F0A-838B-A2D0BC9D7A0B}" type="pres">
      <dgm:prSet presAssocID="{2CED1A6A-E3D8-4FA6-BBC0-CC86B139E4A8}" presName="node" presStyleLbl="node1" presStyleIdx="1" presStyleCnt="6">
        <dgm:presLayoutVars>
          <dgm:bulletEnabled val="1"/>
        </dgm:presLayoutVars>
      </dgm:prSet>
      <dgm:spPr/>
    </dgm:pt>
    <dgm:pt modelId="{3836FFB6-C193-4895-9472-45542F2E0362}" type="pres">
      <dgm:prSet presAssocID="{523EB04B-728B-4C9B-A428-F29B0CFE7939}" presName="sibTrans" presStyleCnt="0"/>
      <dgm:spPr/>
    </dgm:pt>
    <dgm:pt modelId="{588AE76C-68BF-4671-BA23-AB11DEF80A29}" type="pres">
      <dgm:prSet presAssocID="{4924F00F-205E-4338-A42A-60990649CDD9}" presName="node" presStyleLbl="node1" presStyleIdx="2" presStyleCnt="6">
        <dgm:presLayoutVars>
          <dgm:bulletEnabled val="1"/>
        </dgm:presLayoutVars>
      </dgm:prSet>
      <dgm:spPr/>
    </dgm:pt>
    <dgm:pt modelId="{AC9E76ED-9726-4AD6-9BF1-FDBE683AF7A0}" type="pres">
      <dgm:prSet presAssocID="{5448DE49-28A7-4DB5-80BA-C74C8F218D9E}" presName="sibTrans" presStyleCnt="0"/>
      <dgm:spPr/>
    </dgm:pt>
    <dgm:pt modelId="{3D7F09D2-18ED-4EF6-95DC-11E94E730CB0}" type="pres">
      <dgm:prSet presAssocID="{A8E740DB-614B-4D2F-B1D6-16772BD7D4D3}" presName="node" presStyleLbl="node1" presStyleIdx="3" presStyleCnt="6">
        <dgm:presLayoutVars>
          <dgm:bulletEnabled val="1"/>
        </dgm:presLayoutVars>
      </dgm:prSet>
      <dgm:spPr/>
    </dgm:pt>
    <dgm:pt modelId="{98D7A3D9-C4C5-41BD-94F9-FA17C527F302}" type="pres">
      <dgm:prSet presAssocID="{945DC91F-5E44-4204-AAF4-5B0D1638F6DC}" presName="sibTrans" presStyleCnt="0"/>
      <dgm:spPr/>
    </dgm:pt>
    <dgm:pt modelId="{421D219C-637C-4A6C-B432-C0D49ECAC338}" type="pres">
      <dgm:prSet presAssocID="{86D9766C-0F86-4D7C-93E5-F014BAB04AC3}" presName="node" presStyleLbl="node1" presStyleIdx="4" presStyleCnt="6">
        <dgm:presLayoutVars>
          <dgm:bulletEnabled val="1"/>
        </dgm:presLayoutVars>
      </dgm:prSet>
      <dgm:spPr/>
    </dgm:pt>
    <dgm:pt modelId="{E3C5050C-5523-44A6-B7D3-C32339CB50D4}" type="pres">
      <dgm:prSet presAssocID="{3531ED22-2A07-42E5-A4E3-D9D84542CCF5}" presName="sibTrans" presStyleCnt="0"/>
      <dgm:spPr/>
    </dgm:pt>
    <dgm:pt modelId="{6D6C9656-FAF1-4A8F-8A9A-46C461AE6797}" type="pres">
      <dgm:prSet presAssocID="{23FC1EBB-72FD-42A5-8B02-D3E5D706D83A}" presName="node" presStyleLbl="node1" presStyleIdx="5" presStyleCnt="6">
        <dgm:presLayoutVars>
          <dgm:bulletEnabled val="1"/>
        </dgm:presLayoutVars>
      </dgm:prSet>
      <dgm:spPr/>
    </dgm:pt>
  </dgm:ptLst>
  <dgm:cxnLst>
    <dgm:cxn modelId="{94509C1B-9A30-4E6C-AC9C-CEE531136C64}" srcId="{6F6B2D19-845D-43DD-AAAC-AEA807B30C76}" destId="{86D9766C-0F86-4D7C-93E5-F014BAB04AC3}" srcOrd="4" destOrd="0" parTransId="{8EFE0A08-3875-479D-8BFC-BBE5A8D709D9}" sibTransId="{3531ED22-2A07-42E5-A4E3-D9D84542CCF5}"/>
    <dgm:cxn modelId="{D67C1268-D5B6-4099-9ADE-90060EECCBE7}" type="presOf" srcId="{86D9766C-0F86-4D7C-93E5-F014BAB04AC3}" destId="{421D219C-637C-4A6C-B432-C0D49ECAC338}" srcOrd="0" destOrd="0" presId="urn:microsoft.com/office/officeart/2005/8/layout/default"/>
    <dgm:cxn modelId="{8C65788A-6987-4108-9035-0679CEC760F0}" type="presOf" srcId="{D83B782C-DF38-43E6-AE62-AE854180D8B7}" destId="{863E6A1D-2E80-41A2-B18F-12D8352DB7B1}" srcOrd="0" destOrd="0" presId="urn:microsoft.com/office/officeart/2005/8/layout/default"/>
    <dgm:cxn modelId="{71BCBB92-0F48-4A1B-A482-418CBC0E4BF9}" srcId="{6F6B2D19-845D-43DD-AAAC-AEA807B30C76}" destId="{A8E740DB-614B-4D2F-B1D6-16772BD7D4D3}" srcOrd="3" destOrd="0" parTransId="{C875F2D3-42CB-4910-8551-30783F35FCA3}" sibTransId="{945DC91F-5E44-4204-AAF4-5B0D1638F6DC}"/>
    <dgm:cxn modelId="{A748B597-CB4A-415B-B187-D26105DCE259}" srcId="{6F6B2D19-845D-43DD-AAAC-AEA807B30C76}" destId="{4924F00F-205E-4338-A42A-60990649CDD9}" srcOrd="2" destOrd="0" parTransId="{95020031-AA32-41CB-B7B2-CF6402C76AB0}" sibTransId="{5448DE49-28A7-4DB5-80BA-C74C8F218D9E}"/>
    <dgm:cxn modelId="{F64959AE-CFD0-4B32-A0F6-2EF66565ACDD}" srcId="{6F6B2D19-845D-43DD-AAAC-AEA807B30C76}" destId="{2CED1A6A-E3D8-4FA6-BBC0-CC86B139E4A8}" srcOrd="1" destOrd="0" parTransId="{4014A2E1-1910-4C84-8406-61132F9C70D5}" sibTransId="{523EB04B-728B-4C9B-A428-F29B0CFE7939}"/>
    <dgm:cxn modelId="{5C0624D4-6038-4029-B02F-166BFA19C8CA}" type="presOf" srcId="{2CED1A6A-E3D8-4FA6-BBC0-CC86B139E4A8}" destId="{FB3B2372-F39B-4F0A-838B-A2D0BC9D7A0B}" srcOrd="0" destOrd="0" presId="urn:microsoft.com/office/officeart/2005/8/layout/default"/>
    <dgm:cxn modelId="{96200DD8-A951-424A-8770-5CAFE39512AB}" type="presOf" srcId="{A8E740DB-614B-4D2F-B1D6-16772BD7D4D3}" destId="{3D7F09D2-18ED-4EF6-95DC-11E94E730CB0}" srcOrd="0" destOrd="0" presId="urn:microsoft.com/office/officeart/2005/8/layout/default"/>
    <dgm:cxn modelId="{D0F310DC-2362-494A-B953-B90501D97B0C}" srcId="{6F6B2D19-845D-43DD-AAAC-AEA807B30C76}" destId="{D83B782C-DF38-43E6-AE62-AE854180D8B7}" srcOrd="0" destOrd="0" parTransId="{C7188300-BAC3-43D3-8899-7165776F7A86}" sibTransId="{802B52EC-BE31-4314-8E7E-3F483438BE3C}"/>
    <dgm:cxn modelId="{A845D1DF-DDFD-4B57-8DC0-402CD8D4B0D9}" type="presOf" srcId="{23FC1EBB-72FD-42A5-8B02-D3E5D706D83A}" destId="{6D6C9656-FAF1-4A8F-8A9A-46C461AE6797}" srcOrd="0" destOrd="0" presId="urn:microsoft.com/office/officeart/2005/8/layout/default"/>
    <dgm:cxn modelId="{F1EF2CE2-780E-48D1-A4B9-ACECEDC9EA57}" type="presOf" srcId="{6F6B2D19-845D-43DD-AAAC-AEA807B30C76}" destId="{78D5DB1B-2DAA-4037-9A22-89E7D14AC190}" srcOrd="0" destOrd="0" presId="urn:microsoft.com/office/officeart/2005/8/layout/default"/>
    <dgm:cxn modelId="{038969E6-4A20-4FCC-B602-6D98439ED140}" type="presOf" srcId="{4924F00F-205E-4338-A42A-60990649CDD9}" destId="{588AE76C-68BF-4671-BA23-AB11DEF80A29}" srcOrd="0" destOrd="0" presId="urn:microsoft.com/office/officeart/2005/8/layout/default"/>
    <dgm:cxn modelId="{4FF62CF6-8826-4D7E-A6C8-FF22496507BC}" srcId="{6F6B2D19-845D-43DD-AAAC-AEA807B30C76}" destId="{23FC1EBB-72FD-42A5-8B02-D3E5D706D83A}" srcOrd="5" destOrd="0" parTransId="{8320A219-5018-490F-B170-D5841576FC38}" sibTransId="{62CD0938-D9FF-4F78-91F5-D81ACD4F6EA1}"/>
    <dgm:cxn modelId="{36B19248-2467-4B2E-9E5D-9A6E81906906}" type="presParOf" srcId="{78D5DB1B-2DAA-4037-9A22-89E7D14AC190}" destId="{863E6A1D-2E80-41A2-B18F-12D8352DB7B1}" srcOrd="0" destOrd="0" presId="urn:microsoft.com/office/officeart/2005/8/layout/default"/>
    <dgm:cxn modelId="{56CB93CC-BE2C-4FCA-B7C8-C023A30D1DDF}" type="presParOf" srcId="{78D5DB1B-2DAA-4037-9A22-89E7D14AC190}" destId="{72ABA511-C816-42B8-85F0-08FAFF96B560}" srcOrd="1" destOrd="0" presId="urn:microsoft.com/office/officeart/2005/8/layout/default"/>
    <dgm:cxn modelId="{1FEDE4E8-A833-48E2-BF22-EE7CBB5FDFB6}" type="presParOf" srcId="{78D5DB1B-2DAA-4037-9A22-89E7D14AC190}" destId="{FB3B2372-F39B-4F0A-838B-A2D0BC9D7A0B}" srcOrd="2" destOrd="0" presId="urn:microsoft.com/office/officeart/2005/8/layout/default"/>
    <dgm:cxn modelId="{E0050272-2AC9-4005-A9D2-D960141BBA4A}" type="presParOf" srcId="{78D5DB1B-2DAA-4037-9A22-89E7D14AC190}" destId="{3836FFB6-C193-4895-9472-45542F2E0362}" srcOrd="3" destOrd="0" presId="urn:microsoft.com/office/officeart/2005/8/layout/default"/>
    <dgm:cxn modelId="{5E2DCF3F-96E3-4981-9401-164E5F0384C2}" type="presParOf" srcId="{78D5DB1B-2DAA-4037-9A22-89E7D14AC190}" destId="{588AE76C-68BF-4671-BA23-AB11DEF80A29}" srcOrd="4" destOrd="0" presId="urn:microsoft.com/office/officeart/2005/8/layout/default"/>
    <dgm:cxn modelId="{89D5391C-F067-4BDF-BBFB-63AA752E54FE}" type="presParOf" srcId="{78D5DB1B-2DAA-4037-9A22-89E7D14AC190}" destId="{AC9E76ED-9726-4AD6-9BF1-FDBE683AF7A0}" srcOrd="5" destOrd="0" presId="urn:microsoft.com/office/officeart/2005/8/layout/default"/>
    <dgm:cxn modelId="{F3DF1555-7169-4A15-B7A7-BF65E3504D64}" type="presParOf" srcId="{78D5DB1B-2DAA-4037-9A22-89E7D14AC190}" destId="{3D7F09D2-18ED-4EF6-95DC-11E94E730CB0}" srcOrd="6" destOrd="0" presId="urn:microsoft.com/office/officeart/2005/8/layout/default"/>
    <dgm:cxn modelId="{35754BF8-DEFD-4DD6-AE52-E91D24E97761}" type="presParOf" srcId="{78D5DB1B-2DAA-4037-9A22-89E7D14AC190}" destId="{98D7A3D9-C4C5-41BD-94F9-FA17C527F302}" srcOrd="7" destOrd="0" presId="urn:microsoft.com/office/officeart/2005/8/layout/default"/>
    <dgm:cxn modelId="{10A4ADB9-0656-494C-A29C-F341386F6F20}" type="presParOf" srcId="{78D5DB1B-2DAA-4037-9A22-89E7D14AC190}" destId="{421D219C-637C-4A6C-B432-C0D49ECAC338}" srcOrd="8" destOrd="0" presId="urn:microsoft.com/office/officeart/2005/8/layout/default"/>
    <dgm:cxn modelId="{FF9E2B64-9A00-4D57-99BE-69DB2096663F}" type="presParOf" srcId="{78D5DB1B-2DAA-4037-9A22-89E7D14AC190}" destId="{E3C5050C-5523-44A6-B7D3-C32339CB50D4}" srcOrd="9" destOrd="0" presId="urn:microsoft.com/office/officeart/2005/8/layout/default"/>
    <dgm:cxn modelId="{E31086F5-E8D8-4E4F-B4F5-7B46AA07EF7A}" type="presParOf" srcId="{78D5DB1B-2DAA-4037-9A22-89E7D14AC190}" destId="{6D6C9656-FAF1-4A8F-8A9A-46C461AE679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73121B-7993-4BD5-BEA5-1A39F251010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112723B-7D92-4348-BB39-7F7FFE7C8792}">
      <dgm:prSet phldrT="[Texto]"/>
      <dgm:spPr/>
      <dgm:t>
        <a:bodyPr/>
        <a:lstStyle/>
        <a:p>
          <a:r>
            <a:rPr lang="pt-BR" dirty="0"/>
            <a:t>Atenção básica</a:t>
          </a:r>
        </a:p>
      </dgm:t>
    </dgm:pt>
    <dgm:pt modelId="{A0CE9B21-3486-4892-9F98-9458C010ECD9}" type="parTrans" cxnId="{1284ECB8-EBCE-4F65-A7C3-E9B4C31734CF}">
      <dgm:prSet/>
      <dgm:spPr/>
      <dgm:t>
        <a:bodyPr/>
        <a:lstStyle/>
        <a:p>
          <a:endParaRPr lang="pt-BR"/>
        </a:p>
      </dgm:t>
    </dgm:pt>
    <dgm:pt modelId="{EBFD4DB8-689E-4A52-B860-565114A57ABB}" type="sibTrans" cxnId="{1284ECB8-EBCE-4F65-A7C3-E9B4C31734CF}">
      <dgm:prSet/>
      <dgm:spPr/>
      <dgm:t>
        <a:bodyPr/>
        <a:lstStyle/>
        <a:p>
          <a:endParaRPr lang="pt-BR"/>
        </a:p>
      </dgm:t>
    </dgm:pt>
    <dgm:pt modelId="{65523347-FA76-4171-9CFA-0D36B2E311B0}">
      <dgm:prSet/>
      <dgm:spPr/>
      <dgm:t>
        <a:bodyPr/>
        <a:lstStyle/>
        <a:p>
          <a:r>
            <a:rPr lang="pt-BR" dirty="0"/>
            <a:t>Planejamento reprodutivo</a:t>
          </a:r>
        </a:p>
      </dgm:t>
    </dgm:pt>
    <dgm:pt modelId="{1AC283F7-1746-4926-A2DA-2D7D93E91949}" type="parTrans" cxnId="{0A7DA0EC-1703-4BC6-A132-1AF52E567905}">
      <dgm:prSet/>
      <dgm:spPr/>
      <dgm:t>
        <a:bodyPr/>
        <a:lstStyle/>
        <a:p>
          <a:endParaRPr lang="pt-BR"/>
        </a:p>
      </dgm:t>
    </dgm:pt>
    <dgm:pt modelId="{C7FB4803-73B2-4E90-8EEC-EA1A0DE69E87}" type="sibTrans" cxnId="{0A7DA0EC-1703-4BC6-A132-1AF52E567905}">
      <dgm:prSet/>
      <dgm:spPr/>
      <dgm:t>
        <a:bodyPr/>
        <a:lstStyle/>
        <a:p>
          <a:endParaRPr lang="pt-BR"/>
        </a:p>
      </dgm:t>
    </dgm:pt>
    <dgm:pt modelId="{CD64257E-9084-43D5-BB02-D1DE5A068DA5}">
      <dgm:prSet custT="1"/>
      <dgm:spPr/>
      <dgm:t>
        <a:bodyPr/>
        <a:lstStyle/>
        <a:p>
          <a:pPr algn="ctr"/>
          <a:r>
            <a:rPr lang="pt-BR" sz="1200" dirty="0"/>
            <a:t>NASF</a:t>
          </a:r>
        </a:p>
        <a:p>
          <a:pPr algn="ctr"/>
          <a:r>
            <a:rPr lang="pt-BR" sz="1200" dirty="0"/>
            <a:t>Grupos de gestantes adultas</a:t>
          </a:r>
        </a:p>
      </dgm:t>
    </dgm:pt>
    <dgm:pt modelId="{194669A8-0230-4E12-BB86-C445FD5FC128}" type="parTrans" cxnId="{1D0410F4-ADAA-4766-96E6-57ED106FD8E5}">
      <dgm:prSet/>
      <dgm:spPr/>
      <dgm:t>
        <a:bodyPr/>
        <a:lstStyle/>
        <a:p>
          <a:endParaRPr lang="pt-BR"/>
        </a:p>
      </dgm:t>
    </dgm:pt>
    <dgm:pt modelId="{C47304FE-BFAC-4FCA-9D69-44D233691C02}" type="sibTrans" cxnId="{1D0410F4-ADAA-4766-96E6-57ED106FD8E5}">
      <dgm:prSet/>
      <dgm:spPr/>
      <dgm:t>
        <a:bodyPr/>
        <a:lstStyle/>
        <a:p>
          <a:endParaRPr lang="pt-BR"/>
        </a:p>
      </dgm:t>
    </dgm:pt>
    <dgm:pt modelId="{C0207077-59EB-4590-89E5-BCDD32DF4E72}">
      <dgm:prSet custT="1"/>
      <dgm:spPr/>
      <dgm:t>
        <a:bodyPr/>
        <a:lstStyle/>
        <a:p>
          <a:pPr algn="ctr"/>
          <a:r>
            <a:rPr lang="pt-BR" sz="1200" dirty="0"/>
            <a:t>Grupos de gestantes adolescentes (10-19 anos)</a:t>
          </a:r>
        </a:p>
        <a:p>
          <a:pPr algn="ctr"/>
          <a:r>
            <a:rPr lang="pt-BR" sz="1200" dirty="0"/>
            <a:t>Visita de vinculação à maternidade</a:t>
          </a:r>
        </a:p>
      </dgm:t>
    </dgm:pt>
    <dgm:pt modelId="{5F88B04C-A8FF-4297-8E55-B73B9F486F36}" type="parTrans" cxnId="{31F47017-1C45-4E47-8488-679CCC1C861E}">
      <dgm:prSet/>
      <dgm:spPr/>
      <dgm:t>
        <a:bodyPr/>
        <a:lstStyle/>
        <a:p>
          <a:endParaRPr lang="pt-BR"/>
        </a:p>
      </dgm:t>
    </dgm:pt>
    <dgm:pt modelId="{7FC5D786-C189-4FC1-8A6D-43F4F920704B}" type="sibTrans" cxnId="{31F47017-1C45-4E47-8488-679CCC1C861E}">
      <dgm:prSet/>
      <dgm:spPr/>
      <dgm:t>
        <a:bodyPr/>
        <a:lstStyle/>
        <a:p>
          <a:endParaRPr lang="pt-BR"/>
        </a:p>
      </dgm:t>
    </dgm:pt>
    <dgm:pt modelId="{74ECDE4E-DD68-4DAC-B04F-6776757CD5C7}">
      <dgm:prSet/>
      <dgm:spPr/>
      <dgm:t>
        <a:bodyPr/>
        <a:lstStyle/>
        <a:p>
          <a:r>
            <a:rPr lang="pt-BR" dirty="0"/>
            <a:t>Grupo de gestantes</a:t>
          </a:r>
        </a:p>
      </dgm:t>
    </dgm:pt>
    <dgm:pt modelId="{38498280-ED37-4C83-A934-B5C597F9CC19}" type="parTrans" cxnId="{234223F0-316B-4513-B2FF-1FD9DF111E66}">
      <dgm:prSet/>
      <dgm:spPr/>
      <dgm:t>
        <a:bodyPr/>
        <a:lstStyle/>
        <a:p>
          <a:endParaRPr lang="pt-BR"/>
        </a:p>
      </dgm:t>
    </dgm:pt>
    <dgm:pt modelId="{09A4C2DD-B486-4CEF-8FA6-9FEE7C2F7329}" type="sibTrans" cxnId="{234223F0-316B-4513-B2FF-1FD9DF111E66}">
      <dgm:prSet/>
      <dgm:spPr/>
      <dgm:t>
        <a:bodyPr/>
        <a:lstStyle/>
        <a:p>
          <a:endParaRPr lang="pt-BR"/>
        </a:p>
      </dgm:t>
    </dgm:pt>
    <dgm:pt modelId="{0C3210C7-6F23-4370-9D0E-1DEE441C1404}">
      <dgm:prSet custT="1"/>
      <dgm:spPr/>
      <dgm:t>
        <a:bodyPr/>
        <a:lstStyle/>
        <a:p>
          <a:pPr algn="ctr"/>
          <a:r>
            <a:rPr lang="pt-BR" sz="1200" dirty="0"/>
            <a:t>Estratégia para ampliar acesso ao DIU</a:t>
          </a:r>
        </a:p>
      </dgm:t>
    </dgm:pt>
    <dgm:pt modelId="{59385D7D-3E04-47F6-8307-A2733A369696}" type="parTrans" cxnId="{5D64D971-06C1-46C4-803C-9BC7B28B3944}">
      <dgm:prSet/>
      <dgm:spPr/>
      <dgm:t>
        <a:bodyPr/>
        <a:lstStyle/>
        <a:p>
          <a:endParaRPr lang="pt-BR"/>
        </a:p>
      </dgm:t>
    </dgm:pt>
    <dgm:pt modelId="{7F9C947B-4275-4502-AC0D-FDB864826CA3}" type="sibTrans" cxnId="{5D64D971-06C1-46C4-803C-9BC7B28B3944}">
      <dgm:prSet/>
      <dgm:spPr/>
      <dgm:t>
        <a:bodyPr/>
        <a:lstStyle/>
        <a:p>
          <a:endParaRPr lang="pt-BR"/>
        </a:p>
      </dgm:t>
    </dgm:pt>
    <dgm:pt modelId="{CE7F7765-1A9C-471F-B0F1-18F395E816C0}">
      <dgm:prSet custT="1"/>
      <dgm:spPr/>
      <dgm:t>
        <a:bodyPr/>
        <a:lstStyle/>
        <a:p>
          <a:pPr algn="ctr"/>
          <a:r>
            <a:rPr lang="pt-BR" sz="1200" dirty="0"/>
            <a:t>Qualificar o processo da laqueadura – exames e encaminhamentos em tempo oportuno, fora da gravidez</a:t>
          </a:r>
        </a:p>
      </dgm:t>
    </dgm:pt>
    <dgm:pt modelId="{70CD4D88-7616-4AB5-8D18-40589A19C9DC}" type="parTrans" cxnId="{58AE55F1-44BF-4A4F-A53A-2A98AFD10017}">
      <dgm:prSet/>
      <dgm:spPr/>
      <dgm:t>
        <a:bodyPr/>
        <a:lstStyle/>
        <a:p>
          <a:endParaRPr lang="pt-BR"/>
        </a:p>
      </dgm:t>
    </dgm:pt>
    <dgm:pt modelId="{F29259C0-52ED-4261-8EC1-8000DEC80332}" type="sibTrans" cxnId="{58AE55F1-44BF-4A4F-A53A-2A98AFD10017}">
      <dgm:prSet/>
      <dgm:spPr/>
      <dgm:t>
        <a:bodyPr/>
        <a:lstStyle/>
        <a:p>
          <a:endParaRPr lang="pt-BR"/>
        </a:p>
      </dgm:t>
    </dgm:pt>
    <dgm:pt modelId="{956E058D-3740-4E89-BF66-B60E1A1B2EEB}">
      <dgm:prSet custT="1"/>
      <dgm:spPr/>
      <dgm:t>
        <a:bodyPr/>
        <a:lstStyle/>
        <a:p>
          <a:pPr algn="ctr"/>
          <a:r>
            <a:rPr lang="pt-BR" sz="1200" dirty="0"/>
            <a:t>DIU hormonal e implante subcutâneo para populações específicas com indicação clínica</a:t>
          </a:r>
        </a:p>
      </dgm:t>
    </dgm:pt>
    <dgm:pt modelId="{4EA78762-069A-40A3-AC90-235436E31CCD}" type="parTrans" cxnId="{A32A30DE-33BD-46FA-B1D2-E151EC290955}">
      <dgm:prSet/>
      <dgm:spPr/>
      <dgm:t>
        <a:bodyPr/>
        <a:lstStyle/>
        <a:p>
          <a:endParaRPr lang="pt-BR"/>
        </a:p>
      </dgm:t>
    </dgm:pt>
    <dgm:pt modelId="{A9CECA4A-F78B-4CE0-8CA4-1CED70461010}" type="sibTrans" cxnId="{A32A30DE-33BD-46FA-B1D2-E151EC290955}">
      <dgm:prSet/>
      <dgm:spPr/>
      <dgm:t>
        <a:bodyPr/>
        <a:lstStyle/>
        <a:p>
          <a:endParaRPr lang="pt-BR"/>
        </a:p>
      </dgm:t>
    </dgm:pt>
    <dgm:pt modelId="{44405670-DD3B-4E00-A5A2-C9EBD40E4BD5}">
      <dgm:prSet custT="1"/>
      <dgm:spPr/>
      <dgm:t>
        <a:bodyPr/>
        <a:lstStyle/>
        <a:p>
          <a:pPr algn="ctr"/>
          <a:r>
            <a:rPr lang="pt-BR" sz="1200" dirty="0"/>
            <a:t>Métodos hormonais, de barreira, naturais</a:t>
          </a:r>
        </a:p>
      </dgm:t>
    </dgm:pt>
    <dgm:pt modelId="{DF0DDBA8-6EF0-4494-A48B-E3CD396F4CA1}" type="parTrans" cxnId="{73DF6992-86E6-4A3F-915E-923B4FF99FDB}">
      <dgm:prSet/>
      <dgm:spPr/>
      <dgm:t>
        <a:bodyPr/>
        <a:lstStyle/>
        <a:p>
          <a:endParaRPr lang="pt-BR"/>
        </a:p>
      </dgm:t>
    </dgm:pt>
    <dgm:pt modelId="{CCFB21AC-1BD5-4420-BA80-6C7B7F92DBBE}" type="sibTrans" cxnId="{73DF6992-86E6-4A3F-915E-923B4FF99FDB}">
      <dgm:prSet/>
      <dgm:spPr/>
      <dgm:t>
        <a:bodyPr/>
        <a:lstStyle/>
        <a:p>
          <a:endParaRPr lang="pt-BR"/>
        </a:p>
      </dgm:t>
    </dgm:pt>
    <dgm:pt modelId="{F433CAFA-7B6F-4B22-872C-486795C98843}">
      <dgm:prSet custT="1"/>
      <dgm:spPr/>
      <dgm:t>
        <a:bodyPr/>
        <a:lstStyle/>
        <a:p>
          <a:pPr algn="ctr"/>
          <a:r>
            <a:rPr lang="pt-BR" sz="1200" dirty="0"/>
            <a:t>Vasectomia</a:t>
          </a:r>
          <a:endParaRPr lang="pt-BR" sz="800" dirty="0"/>
        </a:p>
      </dgm:t>
    </dgm:pt>
    <dgm:pt modelId="{3AD51944-59BD-4478-8D2F-0251095BCFB7}" type="parTrans" cxnId="{8A363DE0-A82A-491E-B6A7-186B38A35E7A}">
      <dgm:prSet/>
      <dgm:spPr/>
      <dgm:t>
        <a:bodyPr/>
        <a:lstStyle/>
        <a:p>
          <a:endParaRPr lang="pt-BR"/>
        </a:p>
      </dgm:t>
    </dgm:pt>
    <dgm:pt modelId="{CE45EEF7-FC9C-455D-9D32-674758CA37EC}" type="sibTrans" cxnId="{8A363DE0-A82A-491E-B6A7-186B38A35E7A}">
      <dgm:prSet/>
      <dgm:spPr/>
      <dgm:t>
        <a:bodyPr/>
        <a:lstStyle/>
        <a:p>
          <a:endParaRPr lang="pt-BR"/>
        </a:p>
      </dgm:t>
    </dgm:pt>
    <dgm:pt modelId="{896D36C8-731C-4365-82E9-31A98A334846}">
      <dgm:prSet phldrT="[Texto]" custT="1"/>
      <dgm:spPr/>
      <dgm:t>
        <a:bodyPr/>
        <a:lstStyle/>
        <a:p>
          <a:pPr algn="ctr"/>
          <a:r>
            <a:rPr lang="pt-BR" sz="1200" dirty="0"/>
            <a:t>Captação da gestante;</a:t>
          </a:r>
        </a:p>
      </dgm:t>
    </dgm:pt>
    <dgm:pt modelId="{73BF26FA-E1AD-41CF-A6C1-0FAF1C9602CD}" type="parTrans" cxnId="{C2E14673-1399-4636-AC44-6514EAC6BCBC}">
      <dgm:prSet/>
      <dgm:spPr/>
      <dgm:t>
        <a:bodyPr/>
        <a:lstStyle/>
        <a:p>
          <a:endParaRPr lang="pt-BR"/>
        </a:p>
      </dgm:t>
    </dgm:pt>
    <dgm:pt modelId="{172045AD-8990-4FA1-94DE-795F47AD0075}" type="sibTrans" cxnId="{C2E14673-1399-4636-AC44-6514EAC6BCBC}">
      <dgm:prSet/>
      <dgm:spPr/>
      <dgm:t>
        <a:bodyPr/>
        <a:lstStyle/>
        <a:p>
          <a:endParaRPr lang="pt-BR"/>
        </a:p>
      </dgm:t>
    </dgm:pt>
    <dgm:pt modelId="{8CDF44F5-90C2-4554-AED4-8890E5F55CAC}">
      <dgm:prSet phldrT="[Texto]" custT="1"/>
      <dgm:spPr/>
      <dgm:t>
        <a:bodyPr/>
        <a:lstStyle/>
        <a:p>
          <a:pPr algn="ctr"/>
          <a:r>
            <a:rPr lang="pt-BR" sz="1200" dirty="0"/>
            <a:t>Acompanhamento pré-natal (6 consultas)</a:t>
          </a:r>
        </a:p>
        <a:p>
          <a:pPr algn="ctr"/>
          <a:r>
            <a:rPr lang="pt-BR" sz="1200" dirty="0"/>
            <a:t>Exames mínimos e resultado em tempo oportuno</a:t>
          </a:r>
        </a:p>
      </dgm:t>
    </dgm:pt>
    <dgm:pt modelId="{B2955838-3CE6-4DB0-B56D-E61D3969A66B}" type="parTrans" cxnId="{5AFD3E74-8D1F-4654-8AE3-797E1F639C0D}">
      <dgm:prSet/>
      <dgm:spPr/>
      <dgm:t>
        <a:bodyPr/>
        <a:lstStyle/>
        <a:p>
          <a:endParaRPr lang="pt-BR"/>
        </a:p>
      </dgm:t>
    </dgm:pt>
    <dgm:pt modelId="{BA2248B9-9E68-4BE4-B896-9E6B8DE0B37E}" type="sibTrans" cxnId="{5AFD3E74-8D1F-4654-8AE3-797E1F639C0D}">
      <dgm:prSet/>
      <dgm:spPr/>
      <dgm:t>
        <a:bodyPr/>
        <a:lstStyle/>
        <a:p>
          <a:endParaRPr lang="pt-BR"/>
        </a:p>
      </dgm:t>
    </dgm:pt>
    <dgm:pt modelId="{181907B7-0901-408F-9A91-8895C55223DB}">
      <dgm:prSet phldrT="[Texto]" custT="1"/>
      <dgm:spPr/>
      <dgm:t>
        <a:bodyPr/>
        <a:lstStyle/>
        <a:p>
          <a:pPr algn="ctr"/>
          <a:r>
            <a:rPr lang="pt-BR" sz="1200" dirty="0"/>
            <a:t>Busca ativa de faltosas</a:t>
          </a:r>
        </a:p>
      </dgm:t>
    </dgm:pt>
    <dgm:pt modelId="{59587752-AEF7-4FDE-9A79-7E18B1173B7A}" type="parTrans" cxnId="{167DA417-FC02-4F96-8A1E-316C01180969}">
      <dgm:prSet/>
      <dgm:spPr/>
      <dgm:t>
        <a:bodyPr/>
        <a:lstStyle/>
        <a:p>
          <a:endParaRPr lang="pt-BR"/>
        </a:p>
      </dgm:t>
    </dgm:pt>
    <dgm:pt modelId="{3B9110C1-0C8B-4E13-9B47-BB65CAFD1FE2}" type="sibTrans" cxnId="{167DA417-FC02-4F96-8A1E-316C01180969}">
      <dgm:prSet/>
      <dgm:spPr/>
      <dgm:t>
        <a:bodyPr/>
        <a:lstStyle/>
        <a:p>
          <a:endParaRPr lang="pt-BR"/>
        </a:p>
      </dgm:t>
    </dgm:pt>
    <dgm:pt modelId="{05FDC552-4992-492C-B480-602D97299F24}">
      <dgm:prSet phldrT="[Texto]" custT="1"/>
      <dgm:spPr/>
      <dgm:t>
        <a:bodyPr/>
        <a:lstStyle/>
        <a:p>
          <a:pPr algn="ctr"/>
          <a:r>
            <a:rPr lang="pt-BR" sz="1200" dirty="0"/>
            <a:t>Referência e </a:t>
          </a:r>
          <a:r>
            <a:rPr lang="pt-BR" sz="1200" dirty="0" err="1"/>
            <a:t>contra-referência</a:t>
          </a:r>
          <a:r>
            <a:rPr lang="pt-BR" sz="1200" dirty="0"/>
            <a:t> para atenção especializada e hospitalar</a:t>
          </a:r>
        </a:p>
      </dgm:t>
    </dgm:pt>
    <dgm:pt modelId="{FF5C6230-AFBC-4D0E-9CD8-06CA057FAAA4}" type="parTrans" cxnId="{7DC33CC2-E009-4583-8CC5-D8C536328589}">
      <dgm:prSet/>
      <dgm:spPr/>
      <dgm:t>
        <a:bodyPr/>
        <a:lstStyle/>
        <a:p>
          <a:endParaRPr lang="pt-BR"/>
        </a:p>
      </dgm:t>
    </dgm:pt>
    <dgm:pt modelId="{4370C4AE-7B83-4493-B5AD-308C6C6BEF71}" type="sibTrans" cxnId="{7DC33CC2-E009-4583-8CC5-D8C536328589}">
      <dgm:prSet/>
      <dgm:spPr/>
      <dgm:t>
        <a:bodyPr/>
        <a:lstStyle/>
        <a:p>
          <a:endParaRPr lang="pt-BR"/>
        </a:p>
      </dgm:t>
    </dgm:pt>
    <dgm:pt modelId="{A7960496-156F-461E-AA81-F5A3A3F9877D}">
      <dgm:prSet phldrT="[Texto]" custT="1"/>
      <dgm:spPr/>
      <dgm:t>
        <a:bodyPr/>
        <a:lstStyle/>
        <a:p>
          <a:pPr algn="ctr"/>
          <a:r>
            <a:rPr lang="pt-BR" sz="1200" dirty="0"/>
            <a:t>Consulta puerperal</a:t>
          </a:r>
        </a:p>
      </dgm:t>
    </dgm:pt>
    <dgm:pt modelId="{23782ED6-7E87-45DA-90BC-A9E326C4057B}" type="parTrans" cxnId="{4063C6C9-72C8-4C7F-8E84-733DA21280D8}">
      <dgm:prSet/>
      <dgm:spPr/>
      <dgm:t>
        <a:bodyPr/>
        <a:lstStyle/>
        <a:p>
          <a:endParaRPr lang="pt-BR"/>
        </a:p>
      </dgm:t>
    </dgm:pt>
    <dgm:pt modelId="{592AD05F-50EF-4D74-9820-B9B668B6246E}" type="sibTrans" cxnId="{4063C6C9-72C8-4C7F-8E84-733DA21280D8}">
      <dgm:prSet/>
      <dgm:spPr/>
      <dgm:t>
        <a:bodyPr/>
        <a:lstStyle/>
        <a:p>
          <a:endParaRPr lang="pt-BR"/>
        </a:p>
      </dgm:t>
    </dgm:pt>
    <dgm:pt modelId="{EA349064-DE1C-405F-B9C5-64B35C075341}">
      <dgm:prSet phldrT="[Texto]" custT="1"/>
      <dgm:spPr/>
      <dgm:t>
        <a:bodyPr/>
        <a:lstStyle/>
        <a:p>
          <a:pPr algn="ctr"/>
          <a:r>
            <a:rPr lang="pt-BR" sz="1200" dirty="0"/>
            <a:t>5° dia de saúde integral</a:t>
          </a:r>
        </a:p>
        <a:p>
          <a:pPr algn="ctr"/>
          <a:r>
            <a:rPr lang="pt-BR" sz="1200" dirty="0"/>
            <a:t>Puericultura</a:t>
          </a:r>
        </a:p>
      </dgm:t>
    </dgm:pt>
    <dgm:pt modelId="{4D64065C-E569-4C69-A18C-05FC912E073E}" type="parTrans" cxnId="{6168A217-C6A5-49AE-875A-91BD5C9C550E}">
      <dgm:prSet/>
      <dgm:spPr/>
      <dgm:t>
        <a:bodyPr/>
        <a:lstStyle/>
        <a:p>
          <a:endParaRPr lang="pt-BR"/>
        </a:p>
      </dgm:t>
    </dgm:pt>
    <dgm:pt modelId="{DA1A3E27-E7A5-4CAC-A909-60A4DBECD71F}" type="sibTrans" cxnId="{6168A217-C6A5-49AE-875A-91BD5C9C550E}">
      <dgm:prSet/>
      <dgm:spPr/>
      <dgm:t>
        <a:bodyPr/>
        <a:lstStyle/>
        <a:p>
          <a:endParaRPr lang="pt-BR"/>
        </a:p>
      </dgm:t>
    </dgm:pt>
    <dgm:pt modelId="{9D991203-F5BA-43A7-85EA-6F55EEB3A43F}" type="pres">
      <dgm:prSet presAssocID="{D073121B-7993-4BD5-BEA5-1A39F251010F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81199F4-4B75-4A30-8C40-F96C3A01E969}" type="pres">
      <dgm:prSet presAssocID="{E112723B-7D92-4348-BB39-7F7FFE7C8792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CE1FC95C-7578-4946-84A7-4651A61C104A}" type="pres">
      <dgm:prSet presAssocID="{E112723B-7D92-4348-BB39-7F7FFE7C8792}" presName="childText1" presStyleLbl="solidAlignAcc1" presStyleIdx="0" presStyleCnt="3" custScaleY="211832" custLinFactNeighborX="-337" custLinFactNeighborY="56523">
        <dgm:presLayoutVars>
          <dgm:chMax val="0"/>
          <dgm:chPref val="0"/>
          <dgm:bulletEnabled val="1"/>
        </dgm:presLayoutVars>
      </dgm:prSet>
      <dgm:spPr/>
    </dgm:pt>
    <dgm:pt modelId="{993723FB-DB7D-4566-BD83-5431A417156D}" type="pres">
      <dgm:prSet presAssocID="{65523347-FA76-4171-9CFA-0D36B2E311B0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89415C22-A76C-477B-BBE0-1AC063DD14A2}" type="pres">
      <dgm:prSet presAssocID="{65523347-FA76-4171-9CFA-0D36B2E311B0}" presName="childText2" presStyleLbl="solidAlignAcc1" presStyleIdx="1" presStyleCnt="3" custScaleX="92816" custScaleY="219353" custLinFactNeighborX="574" custLinFactNeighborY="60453">
        <dgm:presLayoutVars>
          <dgm:chMax val="0"/>
          <dgm:chPref val="0"/>
          <dgm:bulletEnabled val="1"/>
        </dgm:presLayoutVars>
      </dgm:prSet>
      <dgm:spPr/>
    </dgm:pt>
    <dgm:pt modelId="{851FCBC1-9778-43D1-B19F-5D37D36FD23F}" type="pres">
      <dgm:prSet presAssocID="{74ECDE4E-DD68-4DAC-B04F-6776757CD5C7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4485EF70-EA53-436F-A272-21031731AD66}" type="pres">
      <dgm:prSet presAssocID="{74ECDE4E-DD68-4DAC-B04F-6776757CD5C7}" presName="childText3" presStyleLbl="solidAlignAcc1" presStyleIdx="2" presStyleCnt="3" custScaleX="95281" custScaleY="148039" custLinFactNeighborX="-677" custLinFactNeighborY="29317">
        <dgm:presLayoutVars>
          <dgm:chMax val="0"/>
          <dgm:chPref val="0"/>
          <dgm:bulletEnabled val="1"/>
        </dgm:presLayoutVars>
      </dgm:prSet>
      <dgm:spPr/>
    </dgm:pt>
  </dgm:ptLst>
  <dgm:cxnLst>
    <dgm:cxn modelId="{EF9D0C10-8365-44AA-9F16-D79B5D204F7D}" type="presOf" srcId="{A7960496-156F-461E-AA81-F5A3A3F9877D}" destId="{CE1FC95C-7578-4946-84A7-4651A61C104A}" srcOrd="0" destOrd="4" presId="urn:microsoft.com/office/officeart/2009/3/layout/IncreasingArrowsProcess"/>
    <dgm:cxn modelId="{31F47017-1C45-4E47-8488-679CCC1C861E}" srcId="{74ECDE4E-DD68-4DAC-B04F-6776757CD5C7}" destId="{C0207077-59EB-4590-89E5-BCDD32DF4E72}" srcOrd="1" destOrd="0" parTransId="{5F88B04C-A8FF-4297-8E55-B73B9F486F36}" sibTransId="{7FC5D786-C189-4FC1-8A6D-43F4F920704B}"/>
    <dgm:cxn modelId="{6168A217-C6A5-49AE-875A-91BD5C9C550E}" srcId="{E112723B-7D92-4348-BB39-7F7FFE7C8792}" destId="{EA349064-DE1C-405F-B9C5-64B35C075341}" srcOrd="5" destOrd="0" parTransId="{4D64065C-E569-4C69-A18C-05FC912E073E}" sibTransId="{DA1A3E27-E7A5-4CAC-A909-60A4DBECD71F}"/>
    <dgm:cxn modelId="{167DA417-FC02-4F96-8A1E-316C01180969}" srcId="{E112723B-7D92-4348-BB39-7F7FFE7C8792}" destId="{181907B7-0901-408F-9A91-8895C55223DB}" srcOrd="2" destOrd="0" parTransId="{59587752-AEF7-4FDE-9A79-7E18B1173B7A}" sibTransId="{3B9110C1-0C8B-4E13-9B47-BB65CAFD1FE2}"/>
    <dgm:cxn modelId="{E2E0FB28-FE8B-471F-BF06-0CF92BA287F3}" type="presOf" srcId="{181907B7-0901-408F-9A91-8895C55223DB}" destId="{CE1FC95C-7578-4946-84A7-4651A61C104A}" srcOrd="0" destOrd="2" presId="urn:microsoft.com/office/officeart/2009/3/layout/IncreasingArrowsProcess"/>
    <dgm:cxn modelId="{1AFAF729-AAF0-4C2C-99EC-DD9A45657573}" type="presOf" srcId="{956E058D-3740-4E89-BF66-B60E1A1B2EEB}" destId="{89415C22-A76C-477B-BBE0-1AC063DD14A2}" srcOrd="0" destOrd="2" presId="urn:microsoft.com/office/officeart/2009/3/layout/IncreasingArrowsProcess"/>
    <dgm:cxn modelId="{8FC30634-54A2-42A1-B2B8-C8A0C004D3FD}" type="presOf" srcId="{44405670-DD3B-4E00-A5A2-C9EBD40E4BD5}" destId="{89415C22-A76C-477B-BBE0-1AC063DD14A2}" srcOrd="0" destOrd="3" presId="urn:microsoft.com/office/officeart/2009/3/layout/IncreasingArrowsProcess"/>
    <dgm:cxn modelId="{5D64D971-06C1-46C4-803C-9BC7B28B3944}" srcId="{65523347-FA76-4171-9CFA-0D36B2E311B0}" destId="{0C3210C7-6F23-4370-9D0E-1DEE441C1404}" srcOrd="0" destOrd="0" parTransId="{59385D7D-3E04-47F6-8307-A2733A369696}" sibTransId="{7F9C947B-4275-4502-AC0D-FDB864826CA3}"/>
    <dgm:cxn modelId="{C2E14673-1399-4636-AC44-6514EAC6BCBC}" srcId="{E112723B-7D92-4348-BB39-7F7FFE7C8792}" destId="{896D36C8-731C-4365-82E9-31A98A334846}" srcOrd="0" destOrd="0" parTransId="{73BF26FA-E1AD-41CF-A6C1-0FAF1C9602CD}" sibTransId="{172045AD-8990-4FA1-94DE-795F47AD0075}"/>
    <dgm:cxn modelId="{5AFD3E74-8D1F-4654-8AE3-797E1F639C0D}" srcId="{E112723B-7D92-4348-BB39-7F7FFE7C8792}" destId="{8CDF44F5-90C2-4554-AED4-8890E5F55CAC}" srcOrd="1" destOrd="0" parTransId="{B2955838-3CE6-4DB0-B56D-E61D3969A66B}" sibTransId="{BA2248B9-9E68-4BE4-B896-9E6B8DE0B37E}"/>
    <dgm:cxn modelId="{A564EA8A-6471-4CB7-9751-8D4386549C3B}" type="presOf" srcId="{EA349064-DE1C-405F-B9C5-64B35C075341}" destId="{CE1FC95C-7578-4946-84A7-4651A61C104A}" srcOrd="0" destOrd="5" presId="urn:microsoft.com/office/officeart/2009/3/layout/IncreasingArrowsProcess"/>
    <dgm:cxn modelId="{73DF6992-86E6-4A3F-915E-923B4FF99FDB}" srcId="{65523347-FA76-4171-9CFA-0D36B2E311B0}" destId="{44405670-DD3B-4E00-A5A2-C9EBD40E4BD5}" srcOrd="3" destOrd="0" parTransId="{DF0DDBA8-6EF0-4494-A48B-E3CD396F4CA1}" sibTransId="{CCFB21AC-1BD5-4420-BA80-6C7B7F92DBBE}"/>
    <dgm:cxn modelId="{49AAB092-A51E-454C-8FA1-6C6D3E7F556B}" type="presOf" srcId="{74ECDE4E-DD68-4DAC-B04F-6776757CD5C7}" destId="{851FCBC1-9778-43D1-B19F-5D37D36FD23F}" srcOrd="0" destOrd="0" presId="urn:microsoft.com/office/officeart/2009/3/layout/IncreasingArrowsProcess"/>
    <dgm:cxn modelId="{F0CC9F96-58AF-4973-98F6-B295A9111413}" type="presOf" srcId="{E112723B-7D92-4348-BB39-7F7FFE7C8792}" destId="{B81199F4-4B75-4A30-8C40-F96C3A01E969}" srcOrd="0" destOrd="0" presId="urn:microsoft.com/office/officeart/2009/3/layout/IncreasingArrowsProcess"/>
    <dgm:cxn modelId="{690F2099-5014-43AE-9EE7-39F38CDABAD7}" type="presOf" srcId="{C0207077-59EB-4590-89E5-BCDD32DF4E72}" destId="{4485EF70-EA53-436F-A272-21031731AD66}" srcOrd="0" destOrd="1" presId="urn:microsoft.com/office/officeart/2009/3/layout/IncreasingArrowsProcess"/>
    <dgm:cxn modelId="{4F2530A0-47E4-4059-ACB6-B8A1B1ACCA8F}" type="presOf" srcId="{CE7F7765-1A9C-471F-B0F1-18F395E816C0}" destId="{89415C22-A76C-477B-BBE0-1AC063DD14A2}" srcOrd="0" destOrd="1" presId="urn:microsoft.com/office/officeart/2009/3/layout/IncreasingArrowsProcess"/>
    <dgm:cxn modelId="{00BF7EA3-B91F-4A9D-8B47-5A42315F5E64}" type="presOf" srcId="{896D36C8-731C-4365-82E9-31A98A334846}" destId="{CE1FC95C-7578-4946-84A7-4651A61C104A}" srcOrd="0" destOrd="0" presId="urn:microsoft.com/office/officeart/2009/3/layout/IncreasingArrowsProcess"/>
    <dgm:cxn modelId="{CB826FA5-AF09-406D-B890-81AEFD152F7E}" type="presOf" srcId="{8CDF44F5-90C2-4554-AED4-8890E5F55CAC}" destId="{CE1FC95C-7578-4946-84A7-4651A61C104A}" srcOrd="0" destOrd="1" presId="urn:microsoft.com/office/officeart/2009/3/layout/IncreasingArrowsProcess"/>
    <dgm:cxn modelId="{CF2469B4-5C61-4D42-9589-F711ACD18484}" type="presOf" srcId="{F433CAFA-7B6F-4B22-872C-486795C98843}" destId="{89415C22-A76C-477B-BBE0-1AC063DD14A2}" srcOrd="0" destOrd="4" presId="urn:microsoft.com/office/officeart/2009/3/layout/IncreasingArrowsProcess"/>
    <dgm:cxn modelId="{1284ECB8-EBCE-4F65-A7C3-E9B4C31734CF}" srcId="{D073121B-7993-4BD5-BEA5-1A39F251010F}" destId="{E112723B-7D92-4348-BB39-7F7FFE7C8792}" srcOrd="0" destOrd="0" parTransId="{A0CE9B21-3486-4892-9F98-9458C010ECD9}" sibTransId="{EBFD4DB8-689E-4A52-B860-565114A57ABB}"/>
    <dgm:cxn modelId="{48E25BBA-34B2-4E0E-9920-5FCAF5409A50}" type="presOf" srcId="{05FDC552-4992-492C-B480-602D97299F24}" destId="{CE1FC95C-7578-4946-84A7-4651A61C104A}" srcOrd="0" destOrd="3" presId="urn:microsoft.com/office/officeart/2009/3/layout/IncreasingArrowsProcess"/>
    <dgm:cxn modelId="{7DC33CC2-E009-4583-8CC5-D8C536328589}" srcId="{E112723B-7D92-4348-BB39-7F7FFE7C8792}" destId="{05FDC552-4992-492C-B480-602D97299F24}" srcOrd="3" destOrd="0" parTransId="{FF5C6230-AFBC-4D0E-9CD8-06CA057FAAA4}" sibTransId="{4370C4AE-7B83-4493-B5AD-308C6C6BEF71}"/>
    <dgm:cxn modelId="{4063C6C9-72C8-4C7F-8E84-733DA21280D8}" srcId="{E112723B-7D92-4348-BB39-7F7FFE7C8792}" destId="{A7960496-156F-461E-AA81-F5A3A3F9877D}" srcOrd="4" destOrd="0" parTransId="{23782ED6-7E87-45DA-90BC-A9E326C4057B}" sibTransId="{592AD05F-50EF-4D74-9820-B9B668B6246E}"/>
    <dgm:cxn modelId="{B13FC7CD-FC5B-4642-8C65-CCB85C01F630}" type="presOf" srcId="{65523347-FA76-4171-9CFA-0D36B2E311B0}" destId="{993723FB-DB7D-4566-BD83-5431A417156D}" srcOrd="0" destOrd="0" presId="urn:microsoft.com/office/officeart/2009/3/layout/IncreasingArrowsProcess"/>
    <dgm:cxn modelId="{A32A30DE-33BD-46FA-B1D2-E151EC290955}" srcId="{65523347-FA76-4171-9CFA-0D36B2E311B0}" destId="{956E058D-3740-4E89-BF66-B60E1A1B2EEB}" srcOrd="2" destOrd="0" parTransId="{4EA78762-069A-40A3-AC90-235436E31CCD}" sibTransId="{A9CECA4A-F78B-4CE0-8CA4-1CED70461010}"/>
    <dgm:cxn modelId="{8A363DE0-A82A-491E-B6A7-186B38A35E7A}" srcId="{65523347-FA76-4171-9CFA-0D36B2E311B0}" destId="{F433CAFA-7B6F-4B22-872C-486795C98843}" srcOrd="4" destOrd="0" parTransId="{3AD51944-59BD-4478-8D2F-0251095BCFB7}" sibTransId="{CE45EEF7-FC9C-455D-9D32-674758CA37EC}"/>
    <dgm:cxn modelId="{3DF78BE2-D4B7-40CC-A11D-C23C7C6D1825}" type="presOf" srcId="{D073121B-7993-4BD5-BEA5-1A39F251010F}" destId="{9D991203-F5BA-43A7-85EA-6F55EEB3A43F}" srcOrd="0" destOrd="0" presId="urn:microsoft.com/office/officeart/2009/3/layout/IncreasingArrowsProcess"/>
    <dgm:cxn modelId="{78A45AEA-7761-4202-97D6-F5C15AF4D011}" type="presOf" srcId="{0C3210C7-6F23-4370-9D0E-1DEE441C1404}" destId="{89415C22-A76C-477B-BBE0-1AC063DD14A2}" srcOrd="0" destOrd="0" presId="urn:microsoft.com/office/officeart/2009/3/layout/IncreasingArrowsProcess"/>
    <dgm:cxn modelId="{0A7DA0EC-1703-4BC6-A132-1AF52E567905}" srcId="{D073121B-7993-4BD5-BEA5-1A39F251010F}" destId="{65523347-FA76-4171-9CFA-0D36B2E311B0}" srcOrd="1" destOrd="0" parTransId="{1AC283F7-1746-4926-A2DA-2D7D93E91949}" sibTransId="{C7FB4803-73B2-4E90-8EEC-EA1A0DE69E87}"/>
    <dgm:cxn modelId="{234223F0-316B-4513-B2FF-1FD9DF111E66}" srcId="{D073121B-7993-4BD5-BEA5-1A39F251010F}" destId="{74ECDE4E-DD68-4DAC-B04F-6776757CD5C7}" srcOrd="2" destOrd="0" parTransId="{38498280-ED37-4C83-A934-B5C597F9CC19}" sibTransId="{09A4C2DD-B486-4CEF-8FA6-9FEE7C2F7329}"/>
    <dgm:cxn modelId="{58AE55F1-44BF-4A4F-A53A-2A98AFD10017}" srcId="{65523347-FA76-4171-9CFA-0D36B2E311B0}" destId="{CE7F7765-1A9C-471F-B0F1-18F395E816C0}" srcOrd="1" destOrd="0" parTransId="{70CD4D88-7616-4AB5-8D18-40589A19C9DC}" sibTransId="{F29259C0-52ED-4261-8EC1-8000DEC80332}"/>
    <dgm:cxn modelId="{1D0410F4-ADAA-4766-96E6-57ED106FD8E5}" srcId="{74ECDE4E-DD68-4DAC-B04F-6776757CD5C7}" destId="{CD64257E-9084-43D5-BB02-D1DE5A068DA5}" srcOrd="0" destOrd="0" parTransId="{194669A8-0230-4E12-BB86-C445FD5FC128}" sibTransId="{C47304FE-BFAC-4FCA-9D69-44D233691C02}"/>
    <dgm:cxn modelId="{0F8391FA-12AB-4B44-8C01-5E7559768990}" type="presOf" srcId="{CD64257E-9084-43D5-BB02-D1DE5A068DA5}" destId="{4485EF70-EA53-436F-A272-21031731AD66}" srcOrd="0" destOrd="0" presId="urn:microsoft.com/office/officeart/2009/3/layout/IncreasingArrowsProcess"/>
    <dgm:cxn modelId="{06746139-C1DB-40B6-8881-475F03D0B58C}" type="presParOf" srcId="{9D991203-F5BA-43A7-85EA-6F55EEB3A43F}" destId="{B81199F4-4B75-4A30-8C40-F96C3A01E969}" srcOrd="0" destOrd="0" presId="urn:microsoft.com/office/officeart/2009/3/layout/IncreasingArrowsProcess"/>
    <dgm:cxn modelId="{C364D0BD-6350-4D4F-91CD-279392BA4D7A}" type="presParOf" srcId="{9D991203-F5BA-43A7-85EA-6F55EEB3A43F}" destId="{CE1FC95C-7578-4946-84A7-4651A61C104A}" srcOrd="1" destOrd="0" presId="urn:microsoft.com/office/officeart/2009/3/layout/IncreasingArrowsProcess"/>
    <dgm:cxn modelId="{E24B4F16-551D-49BF-9E20-2F22D9C7AEB1}" type="presParOf" srcId="{9D991203-F5BA-43A7-85EA-6F55EEB3A43F}" destId="{993723FB-DB7D-4566-BD83-5431A417156D}" srcOrd="2" destOrd="0" presId="urn:microsoft.com/office/officeart/2009/3/layout/IncreasingArrowsProcess"/>
    <dgm:cxn modelId="{238CF3AD-A5A2-4C50-BA5B-F2193A300E8B}" type="presParOf" srcId="{9D991203-F5BA-43A7-85EA-6F55EEB3A43F}" destId="{89415C22-A76C-477B-BBE0-1AC063DD14A2}" srcOrd="3" destOrd="0" presId="urn:microsoft.com/office/officeart/2009/3/layout/IncreasingArrowsProcess"/>
    <dgm:cxn modelId="{391D0600-680F-454F-939F-69C94AEF0662}" type="presParOf" srcId="{9D991203-F5BA-43A7-85EA-6F55EEB3A43F}" destId="{851FCBC1-9778-43D1-B19F-5D37D36FD23F}" srcOrd="4" destOrd="0" presId="urn:microsoft.com/office/officeart/2009/3/layout/IncreasingArrowsProcess"/>
    <dgm:cxn modelId="{EAC6C170-A12D-418A-BEDA-18E4DBFDB914}" type="presParOf" srcId="{9D991203-F5BA-43A7-85EA-6F55EEB3A43F}" destId="{4485EF70-EA53-436F-A272-21031731AD6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A423C5-630F-461C-A6FC-91850F86266B}" type="doc">
      <dgm:prSet loTypeId="urn:microsoft.com/office/officeart/2005/8/layout/cycle7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6AA587F9-E51B-438F-B241-EB5FAD78452C}">
      <dgm:prSet phldrT="[Texto]" custT="1"/>
      <dgm:spPr/>
      <dgm:t>
        <a:bodyPr/>
        <a:lstStyle/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Negação de atendimento</a:t>
          </a:r>
        </a:p>
      </dgm:t>
    </dgm:pt>
    <dgm:pt modelId="{173234BE-4389-4C60-9AB2-96F4F0A53F1C}" type="parTrans" cxnId="{13E6D7B9-21FC-4851-82F1-51511584EE50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359DB8-EFFB-4A17-AD6A-A280B7E2792A}" type="sibTrans" cxnId="{13E6D7B9-21FC-4851-82F1-51511584EE50}">
      <dgm:prSet custT="1"/>
      <dgm:spPr/>
      <dgm:t>
        <a:bodyPr/>
        <a:lstStyle/>
        <a:p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2F6352-5AEF-46D4-93D4-041F13DADBBA}">
      <dgm:prSet phldrT="[Texto]" custT="1"/>
      <dgm:spPr/>
      <dgm:t>
        <a:bodyPr/>
        <a:lstStyle/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Negligência com suas necessidades</a:t>
          </a:r>
        </a:p>
      </dgm:t>
    </dgm:pt>
    <dgm:pt modelId="{CDC2BAD5-34C0-475B-ADCA-CF9F7F18DABE}" type="parTrans" cxnId="{C4A4F184-BBBA-4B19-B693-6EC6D6DCD586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127D37-2DFE-481A-AB9F-7C5322EC9BB0}" type="sibTrans" cxnId="{C4A4F184-BBBA-4B19-B693-6EC6D6DCD586}">
      <dgm:prSet custT="1"/>
      <dgm:spPr/>
      <dgm:t>
        <a:bodyPr/>
        <a:lstStyle/>
        <a:p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757A37-96DB-47A0-9724-0ECF0DCC6F6E}">
      <dgm:prSet phldrT="[Texto]" custT="1"/>
      <dgm:spPr/>
      <dgm:t>
        <a:bodyPr/>
        <a:lstStyle/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Humilhação verbal</a:t>
          </a:r>
        </a:p>
      </dgm:t>
    </dgm:pt>
    <dgm:pt modelId="{B637AF2E-16BF-488F-AEC1-FD20D8A4214D}" type="parTrans" cxnId="{6DE0BFF1-FD81-48FC-8DA0-CC4E62DE52EC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EEC216-C358-474D-BAB4-5C521C157E8E}" type="sibTrans" cxnId="{6DE0BFF1-FD81-48FC-8DA0-CC4E62DE52EC}">
      <dgm:prSet custT="1"/>
      <dgm:spPr/>
      <dgm:t>
        <a:bodyPr/>
        <a:lstStyle/>
        <a:p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2E9759-703E-416D-8034-7D0617DA973D}">
      <dgm:prSet phldrT="[Texto]" custT="1"/>
      <dgm:spPr/>
      <dgm:t>
        <a:bodyPr/>
        <a:lstStyle/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Tratamento rude ou desumano</a:t>
          </a:r>
        </a:p>
      </dgm:t>
    </dgm:pt>
    <dgm:pt modelId="{65113F88-D8C7-4768-805C-BE95EE29FBFF}" type="parTrans" cxnId="{371D31F6-80B8-476B-9436-59B6B064B538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75BD69-EDF6-4BDC-8E50-BE01F6D57270}" type="sibTrans" cxnId="{371D31F6-80B8-476B-9436-59B6B064B538}">
      <dgm:prSet custT="1"/>
      <dgm:spPr/>
      <dgm:t>
        <a:bodyPr/>
        <a:lstStyle/>
        <a:p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D1F490-1DDB-4FAC-9F11-9265A05F0CDC}" type="pres">
      <dgm:prSet presAssocID="{F3A423C5-630F-461C-A6FC-91850F86266B}" presName="Name0" presStyleCnt="0">
        <dgm:presLayoutVars>
          <dgm:dir/>
          <dgm:resizeHandles val="exact"/>
        </dgm:presLayoutVars>
      </dgm:prSet>
      <dgm:spPr/>
    </dgm:pt>
    <dgm:pt modelId="{4149C590-DEBC-4907-983C-F3B3645F8F6F}" type="pres">
      <dgm:prSet presAssocID="{6AA587F9-E51B-438F-B241-EB5FAD78452C}" presName="node" presStyleLbl="node1" presStyleIdx="0" presStyleCnt="4" custScaleX="145425">
        <dgm:presLayoutVars>
          <dgm:bulletEnabled val="1"/>
        </dgm:presLayoutVars>
      </dgm:prSet>
      <dgm:spPr/>
    </dgm:pt>
    <dgm:pt modelId="{E158E434-7D2C-4B16-8D5C-8A6B480CE37E}" type="pres">
      <dgm:prSet presAssocID="{8C359DB8-EFFB-4A17-AD6A-A280B7E2792A}" presName="sibTrans" presStyleLbl="sibTrans2D1" presStyleIdx="0" presStyleCnt="4"/>
      <dgm:spPr/>
    </dgm:pt>
    <dgm:pt modelId="{417BC116-DFD7-4999-94B5-C5FEEF2B4F51}" type="pres">
      <dgm:prSet presAssocID="{8C359DB8-EFFB-4A17-AD6A-A280B7E2792A}" presName="connectorText" presStyleLbl="sibTrans2D1" presStyleIdx="0" presStyleCnt="4"/>
      <dgm:spPr/>
    </dgm:pt>
    <dgm:pt modelId="{CF8C55EF-5934-4F16-AEFC-C73FDAC7639E}" type="pres">
      <dgm:prSet presAssocID="{5F2F6352-5AEF-46D4-93D4-041F13DADBBA}" presName="node" presStyleLbl="node1" presStyleIdx="1" presStyleCnt="4" custScaleX="145425">
        <dgm:presLayoutVars>
          <dgm:bulletEnabled val="1"/>
        </dgm:presLayoutVars>
      </dgm:prSet>
      <dgm:spPr/>
    </dgm:pt>
    <dgm:pt modelId="{C3F1D8BB-22F4-476F-BD3C-2440ED820F99}" type="pres">
      <dgm:prSet presAssocID="{33127D37-2DFE-481A-AB9F-7C5322EC9BB0}" presName="sibTrans" presStyleLbl="sibTrans2D1" presStyleIdx="1" presStyleCnt="4"/>
      <dgm:spPr/>
    </dgm:pt>
    <dgm:pt modelId="{4334DDB0-AC12-4ABC-967B-C182D3476F6F}" type="pres">
      <dgm:prSet presAssocID="{33127D37-2DFE-481A-AB9F-7C5322EC9BB0}" presName="connectorText" presStyleLbl="sibTrans2D1" presStyleIdx="1" presStyleCnt="4"/>
      <dgm:spPr/>
    </dgm:pt>
    <dgm:pt modelId="{F8B4B2C8-FE0A-4F27-A9F0-824DEFBC94C8}" type="pres">
      <dgm:prSet presAssocID="{D0757A37-96DB-47A0-9724-0ECF0DCC6F6E}" presName="node" presStyleLbl="node1" presStyleIdx="2" presStyleCnt="4" custScaleX="145425">
        <dgm:presLayoutVars>
          <dgm:bulletEnabled val="1"/>
        </dgm:presLayoutVars>
      </dgm:prSet>
      <dgm:spPr/>
    </dgm:pt>
    <dgm:pt modelId="{BD3138F6-D2D5-44DD-9D07-5B73866233E6}" type="pres">
      <dgm:prSet presAssocID="{BDEEC216-C358-474D-BAB4-5C521C157E8E}" presName="sibTrans" presStyleLbl="sibTrans2D1" presStyleIdx="2" presStyleCnt="4"/>
      <dgm:spPr/>
    </dgm:pt>
    <dgm:pt modelId="{C0909142-5033-4222-AC1B-54A0A6A6DA1A}" type="pres">
      <dgm:prSet presAssocID="{BDEEC216-C358-474D-BAB4-5C521C157E8E}" presName="connectorText" presStyleLbl="sibTrans2D1" presStyleIdx="2" presStyleCnt="4"/>
      <dgm:spPr/>
    </dgm:pt>
    <dgm:pt modelId="{C797EEA3-9604-4AA1-AEFC-6DB9AA10314A}" type="pres">
      <dgm:prSet presAssocID="{D52E9759-703E-416D-8034-7D0617DA973D}" presName="node" presStyleLbl="node1" presStyleIdx="3" presStyleCnt="4" custScaleX="145425">
        <dgm:presLayoutVars>
          <dgm:bulletEnabled val="1"/>
        </dgm:presLayoutVars>
      </dgm:prSet>
      <dgm:spPr/>
    </dgm:pt>
    <dgm:pt modelId="{B92A8000-2001-46D4-BA6C-4451BC2C119B}" type="pres">
      <dgm:prSet presAssocID="{5775BD69-EDF6-4BDC-8E50-BE01F6D57270}" presName="sibTrans" presStyleLbl="sibTrans2D1" presStyleIdx="3" presStyleCnt="4"/>
      <dgm:spPr/>
    </dgm:pt>
    <dgm:pt modelId="{51DE0C19-0AA0-44EA-B379-EB179861A3D3}" type="pres">
      <dgm:prSet presAssocID="{5775BD69-EDF6-4BDC-8E50-BE01F6D57270}" presName="connectorText" presStyleLbl="sibTrans2D1" presStyleIdx="3" presStyleCnt="4"/>
      <dgm:spPr/>
    </dgm:pt>
  </dgm:ptLst>
  <dgm:cxnLst>
    <dgm:cxn modelId="{C6E7FF01-611B-49AF-A67F-B12AE7CB467A}" type="presOf" srcId="{5775BD69-EDF6-4BDC-8E50-BE01F6D57270}" destId="{B92A8000-2001-46D4-BA6C-4451BC2C119B}" srcOrd="0" destOrd="0" presId="urn:microsoft.com/office/officeart/2005/8/layout/cycle7"/>
    <dgm:cxn modelId="{E422CD05-A88B-46A7-9C64-1D2DB732807D}" type="presOf" srcId="{33127D37-2DFE-481A-AB9F-7C5322EC9BB0}" destId="{4334DDB0-AC12-4ABC-967B-C182D3476F6F}" srcOrd="1" destOrd="0" presId="urn:microsoft.com/office/officeart/2005/8/layout/cycle7"/>
    <dgm:cxn modelId="{33875917-01B4-472A-9DA4-7DD7E1B81B60}" type="presOf" srcId="{F3A423C5-630F-461C-A6FC-91850F86266B}" destId="{ACD1F490-1DDB-4FAC-9F11-9265A05F0CDC}" srcOrd="0" destOrd="0" presId="urn:microsoft.com/office/officeart/2005/8/layout/cycle7"/>
    <dgm:cxn modelId="{B1EEBC25-0581-49A2-BAEB-93603A8D7865}" type="presOf" srcId="{5775BD69-EDF6-4BDC-8E50-BE01F6D57270}" destId="{51DE0C19-0AA0-44EA-B379-EB179861A3D3}" srcOrd="1" destOrd="0" presId="urn:microsoft.com/office/officeart/2005/8/layout/cycle7"/>
    <dgm:cxn modelId="{FB54153D-F9CA-4E73-8B36-72FEEC0E9729}" type="presOf" srcId="{5F2F6352-5AEF-46D4-93D4-041F13DADBBA}" destId="{CF8C55EF-5934-4F16-AEFC-C73FDAC7639E}" srcOrd="0" destOrd="0" presId="urn:microsoft.com/office/officeart/2005/8/layout/cycle7"/>
    <dgm:cxn modelId="{52EC505D-3D76-42BE-ADC0-C92E7A7583BF}" type="presOf" srcId="{BDEEC216-C358-474D-BAB4-5C521C157E8E}" destId="{C0909142-5033-4222-AC1B-54A0A6A6DA1A}" srcOrd="1" destOrd="0" presId="urn:microsoft.com/office/officeart/2005/8/layout/cycle7"/>
    <dgm:cxn modelId="{4F70A95F-7D4A-4631-A55B-C49A96967BE3}" type="presOf" srcId="{D52E9759-703E-416D-8034-7D0617DA973D}" destId="{C797EEA3-9604-4AA1-AEFC-6DB9AA10314A}" srcOrd="0" destOrd="0" presId="urn:microsoft.com/office/officeart/2005/8/layout/cycle7"/>
    <dgm:cxn modelId="{C4A4F184-BBBA-4B19-B693-6EC6D6DCD586}" srcId="{F3A423C5-630F-461C-A6FC-91850F86266B}" destId="{5F2F6352-5AEF-46D4-93D4-041F13DADBBA}" srcOrd="1" destOrd="0" parTransId="{CDC2BAD5-34C0-475B-ADCA-CF9F7F18DABE}" sibTransId="{33127D37-2DFE-481A-AB9F-7C5322EC9BB0}"/>
    <dgm:cxn modelId="{37C2839A-10EA-45AB-810E-095FDDE249FE}" type="presOf" srcId="{8C359DB8-EFFB-4A17-AD6A-A280B7E2792A}" destId="{E158E434-7D2C-4B16-8D5C-8A6B480CE37E}" srcOrd="0" destOrd="0" presId="urn:microsoft.com/office/officeart/2005/8/layout/cycle7"/>
    <dgm:cxn modelId="{98AF8AA8-7530-4DEE-9B26-32F06B11FB0E}" type="presOf" srcId="{BDEEC216-C358-474D-BAB4-5C521C157E8E}" destId="{BD3138F6-D2D5-44DD-9D07-5B73866233E6}" srcOrd="0" destOrd="0" presId="urn:microsoft.com/office/officeart/2005/8/layout/cycle7"/>
    <dgm:cxn modelId="{D532BAAD-6274-4484-A742-2354D51BC51C}" type="presOf" srcId="{6AA587F9-E51B-438F-B241-EB5FAD78452C}" destId="{4149C590-DEBC-4907-983C-F3B3645F8F6F}" srcOrd="0" destOrd="0" presId="urn:microsoft.com/office/officeart/2005/8/layout/cycle7"/>
    <dgm:cxn modelId="{13E6D7B9-21FC-4851-82F1-51511584EE50}" srcId="{F3A423C5-630F-461C-A6FC-91850F86266B}" destId="{6AA587F9-E51B-438F-B241-EB5FAD78452C}" srcOrd="0" destOrd="0" parTransId="{173234BE-4389-4C60-9AB2-96F4F0A53F1C}" sibTransId="{8C359DB8-EFFB-4A17-AD6A-A280B7E2792A}"/>
    <dgm:cxn modelId="{016CE1DD-98C7-480A-835C-67516EB836C7}" type="presOf" srcId="{D0757A37-96DB-47A0-9724-0ECF0DCC6F6E}" destId="{F8B4B2C8-FE0A-4F27-A9F0-824DEFBC94C8}" srcOrd="0" destOrd="0" presId="urn:microsoft.com/office/officeart/2005/8/layout/cycle7"/>
    <dgm:cxn modelId="{76EDC1E5-CCF8-4E40-B179-4BEAA824E894}" type="presOf" srcId="{8C359DB8-EFFB-4A17-AD6A-A280B7E2792A}" destId="{417BC116-DFD7-4999-94B5-C5FEEF2B4F51}" srcOrd="1" destOrd="0" presId="urn:microsoft.com/office/officeart/2005/8/layout/cycle7"/>
    <dgm:cxn modelId="{6DE0BFF1-FD81-48FC-8DA0-CC4E62DE52EC}" srcId="{F3A423C5-630F-461C-A6FC-91850F86266B}" destId="{D0757A37-96DB-47A0-9724-0ECF0DCC6F6E}" srcOrd="2" destOrd="0" parTransId="{B637AF2E-16BF-488F-AEC1-FD20D8A4214D}" sibTransId="{BDEEC216-C358-474D-BAB4-5C521C157E8E}"/>
    <dgm:cxn modelId="{371D31F6-80B8-476B-9436-59B6B064B538}" srcId="{F3A423C5-630F-461C-A6FC-91850F86266B}" destId="{D52E9759-703E-416D-8034-7D0617DA973D}" srcOrd="3" destOrd="0" parTransId="{65113F88-D8C7-4768-805C-BE95EE29FBFF}" sibTransId="{5775BD69-EDF6-4BDC-8E50-BE01F6D57270}"/>
    <dgm:cxn modelId="{981FD9F7-A6DF-4EA2-9004-0B3823B3642A}" type="presOf" srcId="{33127D37-2DFE-481A-AB9F-7C5322EC9BB0}" destId="{C3F1D8BB-22F4-476F-BD3C-2440ED820F99}" srcOrd="0" destOrd="0" presId="urn:microsoft.com/office/officeart/2005/8/layout/cycle7"/>
    <dgm:cxn modelId="{5897D48D-0C12-4687-8589-C414F4E4130A}" type="presParOf" srcId="{ACD1F490-1DDB-4FAC-9F11-9265A05F0CDC}" destId="{4149C590-DEBC-4907-983C-F3B3645F8F6F}" srcOrd="0" destOrd="0" presId="urn:microsoft.com/office/officeart/2005/8/layout/cycle7"/>
    <dgm:cxn modelId="{9E883F2C-57A1-4658-9AA2-9C216F7B5A59}" type="presParOf" srcId="{ACD1F490-1DDB-4FAC-9F11-9265A05F0CDC}" destId="{E158E434-7D2C-4B16-8D5C-8A6B480CE37E}" srcOrd="1" destOrd="0" presId="urn:microsoft.com/office/officeart/2005/8/layout/cycle7"/>
    <dgm:cxn modelId="{32A0082C-B7C1-407C-8F21-8401B45C5477}" type="presParOf" srcId="{E158E434-7D2C-4B16-8D5C-8A6B480CE37E}" destId="{417BC116-DFD7-4999-94B5-C5FEEF2B4F51}" srcOrd="0" destOrd="0" presId="urn:microsoft.com/office/officeart/2005/8/layout/cycle7"/>
    <dgm:cxn modelId="{5B696B69-9881-4551-BB3D-95CF0967579E}" type="presParOf" srcId="{ACD1F490-1DDB-4FAC-9F11-9265A05F0CDC}" destId="{CF8C55EF-5934-4F16-AEFC-C73FDAC7639E}" srcOrd="2" destOrd="0" presId="urn:microsoft.com/office/officeart/2005/8/layout/cycle7"/>
    <dgm:cxn modelId="{45608272-0B6F-42B6-A3C8-BE7B0F45CA8C}" type="presParOf" srcId="{ACD1F490-1DDB-4FAC-9F11-9265A05F0CDC}" destId="{C3F1D8BB-22F4-476F-BD3C-2440ED820F99}" srcOrd="3" destOrd="0" presId="urn:microsoft.com/office/officeart/2005/8/layout/cycle7"/>
    <dgm:cxn modelId="{81EA42F3-6D19-4B00-B674-03B4C4D8FF39}" type="presParOf" srcId="{C3F1D8BB-22F4-476F-BD3C-2440ED820F99}" destId="{4334DDB0-AC12-4ABC-967B-C182D3476F6F}" srcOrd="0" destOrd="0" presId="urn:microsoft.com/office/officeart/2005/8/layout/cycle7"/>
    <dgm:cxn modelId="{B901C70D-ACB8-4913-A533-04A79A39D4EA}" type="presParOf" srcId="{ACD1F490-1DDB-4FAC-9F11-9265A05F0CDC}" destId="{F8B4B2C8-FE0A-4F27-A9F0-824DEFBC94C8}" srcOrd="4" destOrd="0" presId="urn:microsoft.com/office/officeart/2005/8/layout/cycle7"/>
    <dgm:cxn modelId="{CB9C4B60-C990-4DD3-99F9-B4898242AE72}" type="presParOf" srcId="{ACD1F490-1DDB-4FAC-9F11-9265A05F0CDC}" destId="{BD3138F6-D2D5-44DD-9D07-5B73866233E6}" srcOrd="5" destOrd="0" presId="urn:microsoft.com/office/officeart/2005/8/layout/cycle7"/>
    <dgm:cxn modelId="{C8E31038-F7F5-4B03-87B7-5A4F0FA9D2E8}" type="presParOf" srcId="{BD3138F6-D2D5-44DD-9D07-5B73866233E6}" destId="{C0909142-5033-4222-AC1B-54A0A6A6DA1A}" srcOrd="0" destOrd="0" presId="urn:microsoft.com/office/officeart/2005/8/layout/cycle7"/>
    <dgm:cxn modelId="{228ADD08-91DF-4A09-9E09-31113492BEE6}" type="presParOf" srcId="{ACD1F490-1DDB-4FAC-9F11-9265A05F0CDC}" destId="{C797EEA3-9604-4AA1-AEFC-6DB9AA10314A}" srcOrd="6" destOrd="0" presId="urn:microsoft.com/office/officeart/2005/8/layout/cycle7"/>
    <dgm:cxn modelId="{56803470-0ABE-47F9-91DF-468FEA8394EB}" type="presParOf" srcId="{ACD1F490-1DDB-4FAC-9F11-9265A05F0CDC}" destId="{B92A8000-2001-46D4-BA6C-4451BC2C119B}" srcOrd="7" destOrd="0" presId="urn:microsoft.com/office/officeart/2005/8/layout/cycle7"/>
    <dgm:cxn modelId="{A659D9F8-0263-4DF1-8168-35346FB17B7F}" type="presParOf" srcId="{B92A8000-2001-46D4-BA6C-4451BC2C119B}" destId="{51DE0C19-0AA0-44EA-B379-EB179861A3D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2F1E1D-9F93-4265-8044-1468FA52B612}" type="doc">
      <dgm:prSet loTypeId="urn:microsoft.com/office/officeart/2005/8/layout/cycle7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E09348FF-B00A-40B2-92F6-8CF7912436A3}">
      <dgm:prSet phldrT="[Texto]" custT="1"/>
      <dgm:spPr/>
      <dgm:t>
        <a:bodyPr/>
        <a:lstStyle/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Violência física</a:t>
          </a:r>
        </a:p>
      </dgm:t>
    </dgm:pt>
    <dgm:pt modelId="{E2DCC964-A4B7-4465-B063-2597CAAB566B}" type="parTrans" cxnId="{B05812DB-DC82-4449-AAAC-424031EC240A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926C33-8FD3-476C-BEC2-66F10D8F3C83}" type="sibTrans" cxnId="{B05812DB-DC82-4449-AAAC-424031EC240A}">
      <dgm:prSet custT="1"/>
      <dgm:spPr/>
      <dgm:t>
        <a:bodyPr/>
        <a:lstStyle/>
        <a:p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3BB84-6F44-4DAA-8903-7CD084228126}">
      <dgm:prSet phldrT="[Texto]" custT="1"/>
      <dgm:spPr/>
      <dgm:t>
        <a:bodyPr/>
        <a:lstStyle/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Práticas invasivas</a:t>
          </a:r>
        </a:p>
      </dgm:t>
    </dgm:pt>
    <dgm:pt modelId="{242109BC-5661-4005-BAE9-46D3CD29C350}" type="parTrans" cxnId="{CBF85E9A-1C6D-49E6-9493-CDE5617A6F3F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94898D-7433-4E15-8061-D66850AA45DA}" type="sibTrans" cxnId="{CBF85E9A-1C6D-49E6-9493-CDE5617A6F3F}">
      <dgm:prSet custT="1"/>
      <dgm:spPr/>
      <dgm:t>
        <a:bodyPr/>
        <a:lstStyle/>
        <a:p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7B6ACE-9787-4AE8-8494-B4807F4D0B21}">
      <dgm:prSet phldrT="[Texto]" custT="1"/>
      <dgm:spPr/>
      <dgm:t>
        <a:bodyPr/>
        <a:lstStyle/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Uso desnecessário de medicamentos</a:t>
          </a:r>
        </a:p>
      </dgm:t>
    </dgm:pt>
    <dgm:pt modelId="{BD2F1130-4DBB-46AC-94AE-C8DF76803EF1}" type="parTrans" cxnId="{36D2695F-A488-4751-99E9-73005B5F688A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B2665C-A7CE-4FD8-865E-D42843DD9B8A}" type="sibTrans" cxnId="{36D2695F-A488-4751-99E9-73005B5F688A}">
      <dgm:prSet custT="1"/>
      <dgm:spPr/>
      <dgm:t>
        <a:bodyPr/>
        <a:lstStyle/>
        <a:p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02F21A-EE14-41F5-A16E-CF20FD9073F6}">
      <dgm:prSet phldrT="[Texto]" custT="1"/>
      <dgm:spPr/>
      <dgm:t>
        <a:bodyPr/>
        <a:lstStyle/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Intervenções forçadas ou coagidas</a:t>
          </a:r>
        </a:p>
      </dgm:t>
    </dgm:pt>
    <dgm:pt modelId="{C953023C-FEEE-4B8F-88E7-B2BA64D16159}" type="parTrans" cxnId="{ABA74BE2-4ED1-47B9-9BC9-B9BEE920CF32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1680E6-65DA-4E02-B856-94B147B6A0F2}" type="sibTrans" cxnId="{ABA74BE2-4ED1-47B9-9BC9-B9BEE920CF32}">
      <dgm:prSet custT="1"/>
      <dgm:spPr/>
      <dgm:t>
        <a:bodyPr/>
        <a:lstStyle/>
        <a:p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B547CB-D702-4A34-8645-458B12B0BF63}" type="pres">
      <dgm:prSet presAssocID="{F52F1E1D-9F93-4265-8044-1468FA52B612}" presName="Name0" presStyleCnt="0">
        <dgm:presLayoutVars>
          <dgm:dir/>
          <dgm:resizeHandles val="exact"/>
        </dgm:presLayoutVars>
      </dgm:prSet>
      <dgm:spPr/>
    </dgm:pt>
    <dgm:pt modelId="{0C7D3354-A5DF-44C2-B709-7AD38E4E905C}" type="pres">
      <dgm:prSet presAssocID="{E09348FF-B00A-40B2-92F6-8CF7912436A3}" presName="node" presStyleLbl="node1" presStyleIdx="0" presStyleCnt="4" custScaleX="145195">
        <dgm:presLayoutVars>
          <dgm:bulletEnabled val="1"/>
        </dgm:presLayoutVars>
      </dgm:prSet>
      <dgm:spPr/>
    </dgm:pt>
    <dgm:pt modelId="{2E45EACE-4248-49E8-939F-2EC482DFD229}" type="pres">
      <dgm:prSet presAssocID="{1E926C33-8FD3-476C-BEC2-66F10D8F3C83}" presName="sibTrans" presStyleLbl="sibTrans2D1" presStyleIdx="0" presStyleCnt="4"/>
      <dgm:spPr/>
    </dgm:pt>
    <dgm:pt modelId="{ED252583-7369-4EF5-B2C0-4F0F43BEC39D}" type="pres">
      <dgm:prSet presAssocID="{1E926C33-8FD3-476C-BEC2-66F10D8F3C83}" presName="connectorText" presStyleLbl="sibTrans2D1" presStyleIdx="0" presStyleCnt="4"/>
      <dgm:spPr/>
    </dgm:pt>
    <dgm:pt modelId="{FB1AF70A-6F74-4FE1-A3FC-D2944E142E4A}" type="pres">
      <dgm:prSet presAssocID="{3853BB84-6F44-4DAA-8903-7CD084228126}" presName="node" presStyleLbl="node1" presStyleIdx="1" presStyleCnt="4" custScaleX="145195">
        <dgm:presLayoutVars>
          <dgm:bulletEnabled val="1"/>
        </dgm:presLayoutVars>
      </dgm:prSet>
      <dgm:spPr/>
    </dgm:pt>
    <dgm:pt modelId="{C8C0E02B-AE0C-4D63-976D-984BC911849C}" type="pres">
      <dgm:prSet presAssocID="{3D94898D-7433-4E15-8061-D66850AA45DA}" presName="sibTrans" presStyleLbl="sibTrans2D1" presStyleIdx="1" presStyleCnt="4"/>
      <dgm:spPr/>
    </dgm:pt>
    <dgm:pt modelId="{13EE9D8C-869F-44DD-8962-0A5766E915E9}" type="pres">
      <dgm:prSet presAssocID="{3D94898D-7433-4E15-8061-D66850AA45DA}" presName="connectorText" presStyleLbl="sibTrans2D1" presStyleIdx="1" presStyleCnt="4"/>
      <dgm:spPr/>
    </dgm:pt>
    <dgm:pt modelId="{30FC0A7D-ADF9-4D76-944A-00B240CF64D0}" type="pres">
      <dgm:prSet presAssocID="{A47B6ACE-9787-4AE8-8494-B4807F4D0B21}" presName="node" presStyleLbl="node1" presStyleIdx="2" presStyleCnt="4" custScaleX="169394">
        <dgm:presLayoutVars>
          <dgm:bulletEnabled val="1"/>
        </dgm:presLayoutVars>
      </dgm:prSet>
      <dgm:spPr/>
    </dgm:pt>
    <dgm:pt modelId="{B8C70D75-C5E6-43CC-BD05-1EAFD8CF1379}" type="pres">
      <dgm:prSet presAssocID="{5FB2665C-A7CE-4FD8-865E-D42843DD9B8A}" presName="sibTrans" presStyleLbl="sibTrans2D1" presStyleIdx="2" presStyleCnt="4"/>
      <dgm:spPr/>
    </dgm:pt>
    <dgm:pt modelId="{06514532-5CDE-4F16-8D23-D8ED8BE216A8}" type="pres">
      <dgm:prSet presAssocID="{5FB2665C-A7CE-4FD8-865E-D42843DD9B8A}" presName="connectorText" presStyleLbl="sibTrans2D1" presStyleIdx="2" presStyleCnt="4"/>
      <dgm:spPr/>
    </dgm:pt>
    <dgm:pt modelId="{B76EA22D-C511-4A1E-ABF1-1A6450F1E1A6}" type="pres">
      <dgm:prSet presAssocID="{FB02F21A-EE14-41F5-A16E-CF20FD9073F6}" presName="node" presStyleLbl="node1" presStyleIdx="3" presStyleCnt="4" custScaleX="145195">
        <dgm:presLayoutVars>
          <dgm:bulletEnabled val="1"/>
        </dgm:presLayoutVars>
      </dgm:prSet>
      <dgm:spPr/>
    </dgm:pt>
    <dgm:pt modelId="{E1021775-7803-4E84-A113-F541FE083E70}" type="pres">
      <dgm:prSet presAssocID="{D31680E6-65DA-4E02-B856-94B147B6A0F2}" presName="sibTrans" presStyleLbl="sibTrans2D1" presStyleIdx="3" presStyleCnt="4"/>
      <dgm:spPr/>
    </dgm:pt>
    <dgm:pt modelId="{FA2C7AAC-6DEA-4F80-94D1-44332193E28A}" type="pres">
      <dgm:prSet presAssocID="{D31680E6-65DA-4E02-B856-94B147B6A0F2}" presName="connectorText" presStyleLbl="sibTrans2D1" presStyleIdx="3" presStyleCnt="4"/>
      <dgm:spPr/>
    </dgm:pt>
  </dgm:ptLst>
  <dgm:cxnLst>
    <dgm:cxn modelId="{5EFBF73B-5F89-4A3D-AC57-568BEE819350}" type="presOf" srcId="{5FB2665C-A7CE-4FD8-865E-D42843DD9B8A}" destId="{B8C70D75-C5E6-43CC-BD05-1EAFD8CF1379}" srcOrd="0" destOrd="0" presId="urn:microsoft.com/office/officeart/2005/8/layout/cycle7"/>
    <dgm:cxn modelId="{F8CF0B3C-B233-43D8-9722-96D1A2879014}" type="presOf" srcId="{D31680E6-65DA-4E02-B856-94B147B6A0F2}" destId="{E1021775-7803-4E84-A113-F541FE083E70}" srcOrd="0" destOrd="0" presId="urn:microsoft.com/office/officeart/2005/8/layout/cycle7"/>
    <dgm:cxn modelId="{702BF03C-C99F-488E-85F0-1075C4C2878D}" type="presOf" srcId="{FB02F21A-EE14-41F5-A16E-CF20FD9073F6}" destId="{B76EA22D-C511-4A1E-ABF1-1A6450F1E1A6}" srcOrd="0" destOrd="0" presId="urn:microsoft.com/office/officeart/2005/8/layout/cycle7"/>
    <dgm:cxn modelId="{69BE8C3E-92F0-4189-AF3D-B245C06BBCE5}" type="presOf" srcId="{3D94898D-7433-4E15-8061-D66850AA45DA}" destId="{C8C0E02B-AE0C-4D63-976D-984BC911849C}" srcOrd="0" destOrd="0" presId="urn:microsoft.com/office/officeart/2005/8/layout/cycle7"/>
    <dgm:cxn modelId="{36D2695F-A488-4751-99E9-73005B5F688A}" srcId="{F52F1E1D-9F93-4265-8044-1468FA52B612}" destId="{A47B6ACE-9787-4AE8-8494-B4807F4D0B21}" srcOrd="2" destOrd="0" parTransId="{BD2F1130-4DBB-46AC-94AE-C8DF76803EF1}" sibTransId="{5FB2665C-A7CE-4FD8-865E-D42843DD9B8A}"/>
    <dgm:cxn modelId="{D979BA48-C3B4-4D15-B487-7495E721C31B}" type="presOf" srcId="{5FB2665C-A7CE-4FD8-865E-D42843DD9B8A}" destId="{06514532-5CDE-4F16-8D23-D8ED8BE216A8}" srcOrd="1" destOrd="0" presId="urn:microsoft.com/office/officeart/2005/8/layout/cycle7"/>
    <dgm:cxn modelId="{0BAF124F-BB6C-46BB-9E4A-29E0FBD09E9F}" type="presOf" srcId="{1E926C33-8FD3-476C-BEC2-66F10D8F3C83}" destId="{2E45EACE-4248-49E8-939F-2EC482DFD229}" srcOrd="0" destOrd="0" presId="urn:microsoft.com/office/officeart/2005/8/layout/cycle7"/>
    <dgm:cxn modelId="{897B5674-EC21-467C-A6E2-1543E7A6827D}" type="presOf" srcId="{3D94898D-7433-4E15-8061-D66850AA45DA}" destId="{13EE9D8C-869F-44DD-8962-0A5766E915E9}" srcOrd="1" destOrd="0" presId="urn:microsoft.com/office/officeart/2005/8/layout/cycle7"/>
    <dgm:cxn modelId="{AAAD1058-700C-4516-A421-A239DA300B8A}" type="presOf" srcId="{D31680E6-65DA-4E02-B856-94B147B6A0F2}" destId="{FA2C7AAC-6DEA-4F80-94D1-44332193E28A}" srcOrd="1" destOrd="0" presId="urn:microsoft.com/office/officeart/2005/8/layout/cycle7"/>
    <dgm:cxn modelId="{ACBD107C-7EC0-4053-8EDE-F2F280C1A67D}" type="presOf" srcId="{3853BB84-6F44-4DAA-8903-7CD084228126}" destId="{FB1AF70A-6F74-4FE1-A3FC-D2944E142E4A}" srcOrd="0" destOrd="0" presId="urn:microsoft.com/office/officeart/2005/8/layout/cycle7"/>
    <dgm:cxn modelId="{1F674689-405A-4A32-843C-8455CC02C6A7}" type="presOf" srcId="{A47B6ACE-9787-4AE8-8494-B4807F4D0B21}" destId="{30FC0A7D-ADF9-4D76-944A-00B240CF64D0}" srcOrd="0" destOrd="0" presId="urn:microsoft.com/office/officeart/2005/8/layout/cycle7"/>
    <dgm:cxn modelId="{CBF85E9A-1C6D-49E6-9493-CDE5617A6F3F}" srcId="{F52F1E1D-9F93-4265-8044-1468FA52B612}" destId="{3853BB84-6F44-4DAA-8903-7CD084228126}" srcOrd="1" destOrd="0" parTransId="{242109BC-5661-4005-BAE9-46D3CD29C350}" sibTransId="{3D94898D-7433-4E15-8061-D66850AA45DA}"/>
    <dgm:cxn modelId="{9271FACD-60B3-48E6-BECE-DD83347AD5A7}" type="presOf" srcId="{E09348FF-B00A-40B2-92F6-8CF7912436A3}" destId="{0C7D3354-A5DF-44C2-B709-7AD38E4E905C}" srcOrd="0" destOrd="0" presId="urn:microsoft.com/office/officeart/2005/8/layout/cycle7"/>
    <dgm:cxn modelId="{B05812DB-DC82-4449-AAAC-424031EC240A}" srcId="{F52F1E1D-9F93-4265-8044-1468FA52B612}" destId="{E09348FF-B00A-40B2-92F6-8CF7912436A3}" srcOrd="0" destOrd="0" parTransId="{E2DCC964-A4B7-4465-B063-2597CAAB566B}" sibTransId="{1E926C33-8FD3-476C-BEC2-66F10D8F3C83}"/>
    <dgm:cxn modelId="{ABA74BE2-4ED1-47B9-9BC9-B9BEE920CF32}" srcId="{F52F1E1D-9F93-4265-8044-1468FA52B612}" destId="{FB02F21A-EE14-41F5-A16E-CF20FD9073F6}" srcOrd="3" destOrd="0" parTransId="{C953023C-FEEE-4B8F-88E7-B2BA64D16159}" sibTransId="{D31680E6-65DA-4E02-B856-94B147B6A0F2}"/>
    <dgm:cxn modelId="{1A1A82F9-044A-4433-8359-C6B83FEB447D}" type="presOf" srcId="{1E926C33-8FD3-476C-BEC2-66F10D8F3C83}" destId="{ED252583-7369-4EF5-B2C0-4F0F43BEC39D}" srcOrd="1" destOrd="0" presId="urn:microsoft.com/office/officeart/2005/8/layout/cycle7"/>
    <dgm:cxn modelId="{C11A90FE-1328-421B-8196-4BF19716CB98}" type="presOf" srcId="{F52F1E1D-9F93-4265-8044-1468FA52B612}" destId="{50B547CB-D702-4A34-8645-458B12B0BF63}" srcOrd="0" destOrd="0" presId="urn:microsoft.com/office/officeart/2005/8/layout/cycle7"/>
    <dgm:cxn modelId="{6BFDAFAA-0387-4FD1-AED3-42F335C8274B}" type="presParOf" srcId="{50B547CB-D702-4A34-8645-458B12B0BF63}" destId="{0C7D3354-A5DF-44C2-B709-7AD38E4E905C}" srcOrd="0" destOrd="0" presId="urn:microsoft.com/office/officeart/2005/8/layout/cycle7"/>
    <dgm:cxn modelId="{89D28E2C-AB52-45EE-92CF-194504D27EEC}" type="presParOf" srcId="{50B547CB-D702-4A34-8645-458B12B0BF63}" destId="{2E45EACE-4248-49E8-939F-2EC482DFD229}" srcOrd="1" destOrd="0" presId="urn:microsoft.com/office/officeart/2005/8/layout/cycle7"/>
    <dgm:cxn modelId="{9840E9DA-E7A3-4309-BE34-47F322BE7F5A}" type="presParOf" srcId="{2E45EACE-4248-49E8-939F-2EC482DFD229}" destId="{ED252583-7369-4EF5-B2C0-4F0F43BEC39D}" srcOrd="0" destOrd="0" presId="urn:microsoft.com/office/officeart/2005/8/layout/cycle7"/>
    <dgm:cxn modelId="{1B21D143-1FFC-42D3-9533-7AAF7E9FE4FF}" type="presParOf" srcId="{50B547CB-D702-4A34-8645-458B12B0BF63}" destId="{FB1AF70A-6F74-4FE1-A3FC-D2944E142E4A}" srcOrd="2" destOrd="0" presId="urn:microsoft.com/office/officeart/2005/8/layout/cycle7"/>
    <dgm:cxn modelId="{59BA6CDA-8EF7-4697-9D44-DB16BE711140}" type="presParOf" srcId="{50B547CB-D702-4A34-8645-458B12B0BF63}" destId="{C8C0E02B-AE0C-4D63-976D-984BC911849C}" srcOrd="3" destOrd="0" presId="urn:microsoft.com/office/officeart/2005/8/layout/cycle7"/>
    <dgm:cxn modelId="{87510F43-EC16-4543-BFB0-D0947E6C2D20}" type="presParOf" srcId="{C8C0E02B-AE0C-4D63-976D-984BC911849C}" destId="{13EE9D8C-869F-44DD-8962-0A5766E915E9}" srcOrd="0" destOrd="0" presId="urn:microsoft.com/office/officeart/2005/8/layout/cycle7"/>
    <dgm:cxn modelId="{A5745EBA-B99C-4AF7-B803-D9F1FC86ECB4}" type="presParOf" srcId="{50B547CB-D702-4A34-8645-458B12B0BF63}" destId="{30FC0A7D-ADF9-4D76-944A-00B240CF64D0}" srcOrd="4" destOrd="0" presId="urn:microsoft.com/office/officeart/2005/8/layout/cycle7"/>
    <dgm:cxn modelId="{9A4B1AFE-0851-4E31-BA12-F61E6E2E7D75}" type="presParOf" srcId="{50B547CB-D702-4A34-8645-458B12B0BF63}" destId="{B8C70D75-C5E6-43CC-BD05-1EAFD8CF1379}" srcOrd="5" destOrd="0" presId="urn:microsoft.com/office/officeart/2005/8/layout/cycle7"/>
    <dgm:cxn modelId="{BF67E777-BBCC-4B2F-BF38-B8F9E95D0A64}" type="presParOf" srcId="{B8C70D75-C5E6-43CC-BD05-1EAFD8CF1379}" destId="{06514532-5CDE-4F16-8D23-D8ED8BE216A8}" srcOrd="0" destOrd="0" presId="urn:microsoft.com/office/officeart/2005/8/layout/cycle7"/>
    <dgm:cxn modelId="{04A69A17-1706-42C0-A60C-D10D243598E4}" type="presParOf" srcId="{50B547CB-D702-4A34-8645-458B12B0BF63}" destId="{B76EA22D-C511-4A1E-ABF1-1A6450F1E1A6}" srcOrd="6" destOrd="0" presId="urn:microsoft.com/office/officeart/2005/8/layout/cycle7"/>
    <dgm:cxn modelId="{A27089E4-CC86-455C-AD4C-CB5F2A4EB974}" type="presParOf" srcId="{50B547CB-D702-4A34-8645-458B12B0BF63}" destId="{E1021775-7803-4E84-A113-F541FE083E70}" srcOrd="7" destOrd="0" presId="urn:microsoft.com/office/officeart/2005/8/layout/cycle7"/>
    <dgm:cxn modelId="{370AB3C1-BA4F-4E0B-9CEE-FF9549F73833}" type="presParOf" srcId="{E1021775-7803-4E84-A113-F541FE083E70}" destId="{FA2C7AAC-6DEA-4F80-94D1-44332193E28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0D0BC-B853-4F36-AD0B-3A22CD5FB250}">
      <dsp:nvSpPr>
        <dsp:cNvPr id="0" name=""/>
        <dsp:cNvSpPr/>
      </dsp:nvSpPr>
      <dsp:spPr>
        <a:xfrm>
          <a:off x="0" y="496"/>
          <a:ext cx="44748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17D884-E194-4164-963C-DBC04FF4A899}">
      <dsp:nvSpPr>
        <dsp:cNvPr id="0" name=""/>
        <dsp:cNvSpPr/>
      </dsp:nvSpPr>
      <dsp:spPr>
        <a:xfrm>
          <a:off x="0" y="496"/>
          <a:ext cx="4474840" cy="313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effectLst/>
            </a:rPr>
            <a:t>Coordenação de atenção básica</a:t>
          </a:r>
          <a:endParaRPr lang="pt-BR" sz="1200" kern="1200" dirty="0"/>
        </a:p>
      </dsp:txBody>
      <dsp:txXfrm>
        <a:off x="0" y="496"/>
        <a:ext cx="4474840" cy="313033"/>
      </dsp:txXfrm>
    </dsp:sp>
    <dsp:sp modelId="{8F699DFB-9B81-40FF-AA4C-D665570A73C1}">
      <dsp:nvSpPr>
        <dsp:cNvPr id="0" name=""/>
        <dsp:cNvSpPr/>
      </dsp:nvSpPr>
      <dsp:spPr>
        <a:xfrm>
          <a:off x="0" y="313530"/>
          <a:ext cx="44748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3350A5-16C3-4804-8470-02652258A8AE}">
      <dsp:nvSpPr>
        <dsp:cNvPr id="0" name=""/>
        <dsp:cNvSpPr/>
      </dsp:nvSpPr>
      <dsp:spPr>
        <a:xfrm>
          <a:off x="0" y="313530"/>
          <a:ext cx="4474840" cy="313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effectLst/>
            </a:rPr>
            <a:t>Coordenação de atenção especializada</a:t>
          </a:r>
          <a:endParaRPr lang="pt-BR" sz="1200" kern="1200" dirty="0"/>
        </a:p>
      </dsp:txBody>
      <dsp:txXfrm>
        <a:off x="0" y="313530"/>
        <a:ext cx="4474840" cy="313033"/>
      </dsp:txXfrm>
    </dsp:sp>
    <dsp:sp modelId="{036A7D2D-6DA7-425B-B7E2-F23103DC365C}">
      <dsp:nvSpPr>
        <dsp:cNvPr id="0" name=""/>
        <dsp:cNvSpPr/>
      </dsp:nvSpPr>
      <dsp:spPr>
        <a:xfrm>
          <a:off x="0" y="626564"/>
          <a:ext cx="44748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AE89E3-8049-4666-98A2-26786EF94D37}">
      <dsp:nvSpPr>
        <dsp:cNvPr id="0" name=""/>
        <dsp:cNvSpPr/>
      </dsp:nvSpPr>
      <dsp:spPr>
        <a:xfrm>
          <a:off x="0" y="626564"/>
          <a:ext cx="4474840" cy="313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effectLst/>
            </a:rPr>
            <a:t>Hospital / maternidade / Centro de Parto Normal</a:t>
          </a:r>
          <a:endParaRPr lang="pt-BR" sz="1200" kern="1200" dirty="0"/>
        </a:p>
      </dsp:txBody>
      <dsp:txXfrm>
        <a:off x="0" y="626564"/>
        <a:ext cx="4474840" cy="313033"/>
      </dsp:txXfrm>
    </dsp:sp>
    <dsp:sp modelId="{D6CBE83A-1CF0-402B-BA6B-8C1BF387F1A0}">
      <dsp:nvSpPr>
        <dsp:cNvPr id="0" name=""/>
        <dsp:cNvSpPr/>
      </dsp:nvSpPr>
      <dsp:spPr>
        <a:xfrm>
          <a:off x="0" y="939598"/>
          <a:ext cx="44748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365238-C67E-4E6E-8B13-9DF4857F4DAD}">
      <dsp:nvSpPr>
        <dsp:cNvPr id="0" name=""/>
        <dsp:cNvSpPr/>
      </dsp:nvSpPr>
      <dsp:spPr>
        <a:xfrm>
          <a:off x="0" y="939598"/>
          <a:ext cx="4474840" cy="313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effectLst/>
            </a:rPr>
            <a:t>Comitê municipal de investigação de óbito materno infantil</a:t>
          </a:r>
          <a:endParaRPr lang="pt-BR" sz="1200" kern="1200" dirty="0"/>
        </a:p>
      </dsp:txBody>
      <dsp:txXfrm>
        <a:off x="0" y="939598"/>
        <a:ext cx="4474840" cy="313033"/>
      </dsp:txXfrm>
    </dsp:sp>
    <dsp:sp modelId="{37FF6A53-C7FC-4F79-8822-1E942CF29984}">
      <dsp:nvSpPr>
        <dsp:cNvPr id="0" name=""/>
        <dsp:cNvSpPr/>
      </dsp:nvSpPr>
      <dsp:spPr>
        <a:xfrm>
          <a:off x="0" y="1252632"/>
          <a:ext cx="44748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609C75-780E-4F6D-8BCE-39A548205847}">
      <dsp:nvSpPr>
        <dsp:cNvPr id="0" name=""/>
        <dsp:cNvSpPr/>
      </dsp:nvSpPr>
      <dsp:spPr>
        <a:xfrm>
          <a:off x="0" y="1252632"/>
          <a:ext cx="4474840" cy="313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effectLst/>
            </a:rPr>
            <a:t>Vigilância epidemiológica municipal</a:t>
          </a:r>
          <a:endParaRPr lang="pt-BR" sz="1200" kern="1200" dirty="0"/>
        </a:p>
      </dsp:txBody>
      <dsp:txXfrm>
        <a:off x="0" y="1252632"/>
        <a:ext cx="4474840" cy="313033"/>
      </dsp:txXfrm>
    </dsp:sp>
    <dsp:sp modelId="{C01B69C8-EFC9-457B-9661-DCCFE8E50F2C}">
      <dsp:nvSpPr>
        <dsp:cNvPr id="0" name=""/>
        <dsp:cNvSpPr/>
      </dsp:nvSpPr>
      <dsp:spPr>
        <a:xfrm>
          <a:off x="0" y="1565666"/>
          <a:ext cx="44748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94E417-D9D5-4E0D-86A6-CFAC629630A3}">
      <dsp:nvSpPr>
        <dsp:cNvPr id="0" name=""/>
        <dsp:cNvSpPr/>
      </dsp:nvSpPr>
      <dsp:spPr>
        <a:xfrm>
          <a:off x="0" y="1565666"/>
          <a:ext cx="4474840" cy="313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effectLst/>
            </a:rPr>
            <a:t>Coordenação de laboratórios e serviços diagnósticos</a:t>
          </a:r>
          <a:endParaRPr lang="pt-BR" sz="1200" kern="1200" dirty="0"/>
        </a:p>
      </dsp:txBody>
      <dsp:txXfrm>
        <a:off x="0" y="1565666"/>
        <a:ext cx="4474840" cy="313033"/>
      </dsp:txXfrm>
    </dsp:sp>
    <dsp:sp modelId="{5FEBE5D6-F62E-40D3-BEC8-45D0F72E1370}">
      <dsp:nvSpPr>
        <dsp:cNvPr id="0" name=""/>
        <dsp:cNvSpPr/>
      </dsp:nvSpPr>
      <dsp:spPr>
        <a:xfrm>
          <a:off x="0" y="1878700"/>
          <a:ext cx="44748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AB9685-EC7D-4D03-8C41-34C8F9D6919A}">
      <dsp:nvSpPr>
        <dsp:cNvPr id="0" name=""/>
        <dsp:cNvSpPr/>
      </dsp:nvSpPr>
      <dsp:spPr>
        <a:xfrm>
          <a:off x="0" y="1878700"/>
          <a:ext cx="4474840" cy="313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effectLst/>
            </a:rPr>
            <a:t>Coordenação de assistência farmacêutica</a:t>
          </a:r>
          <a:endParaRPr lang="pt-BR" sz="1200" kern="1200" dirty="0"/>
        </a:p>
      </dsp:txBody>
      <dsp:txXfrm>
        <a:off x="0" y="1878700"/>
        <a:ext cx="4474840" cy="313033"/>
      </dsp:txXfrm>
    </dsp:sp>
    <dsp:sp modelId="{085184E7-0C6C-44B4-B5CD-42C5E15E7C4A}">
      <dsp:nvSpPr>
        <dsp:cNvPr id="0" name=""/>
        <dsp:cNvSpPr/>
      </dsp:nvSpPr>
      <dsp:spPr>
        <a:xfrm>
          <a:off x="0" y="2191734"/>
          <a:ext cx="44748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23957E-DF40-4E03-BDDD-F09B107A3A3A}">
      <dsp:nvSpPr>
        <dsp:cNvPr id="0" name=""/>
        <dsp:cNvSpPr/>
      </dsp:nvSpPr>
      <dsp:spPr>
        <a:xfrm>
          <a:off x="0" y="2191734"/>
          <a:ext cx="4474840" cy="313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effectLst/>
            </a:rPr>
            <a:t>Auditoria municipal</a:t>
          </a:r>
          <a:endParaRPr lang="pt-BR" sz="1200" kern="1200" dirty="0"/>
        </a:p>
      </dsp:txBody>
      <dsp:txXfrm>
        <a:off x="0" y="2191734"/>
        <a:ext cx="4474840" cy="313033"/>
      </dsp:txXfrm>
    </dsp:sp>
    <dsp:sp modelId="{F9F9B1F6-78F3-4125-A94B-A20ED6849B1E}">
      <dsp:nvSpPr>
        <dsp:cNvPr id="0" name=""/>
        <dsp:cNvSpPr/>
      </dsp:nvSpPr>
      <dsp:spPr>
        <a:xfrm>
          <a:off x="0" y="2504768"/>
          <a:ext cx="44748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0820E4-2E82-4A08-A600-D4E17AF4959D}">
      <dsp:nvSpPr>
        <dsp:cNvPr id="0" name=""/>
        <dsp:cNvSpPr/>
      </dsp:nvSpPr>
      <dsp:spPr>
        <a:xfrm>
          <a:off x="0" y="2504768"/>
          <a:ext cx="4474840" cy="313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effectLst/>
            </a:rPr>
            <a:t>Vigilância sanitária municipal</a:t>
          </a:r>
          <a:endParaRPr lang="pt-BR" sz="1200" kern="1200" dirty="0"/>
        </a:p>
      </dsp:txBody>
      <dsp:txXfrm>
        <a:off x="0" y="2504768"/>
        <a:ext cx="4474840" cy="313033"/>
      </dsp:txXfrm>
    </dsp:sp>
    <dsp:sp modelId="{DE83BD18-3D6B-49BC-AC95-0BC5D9BC1190}">
      <dsp:nvSpPr>
        <dsp:cNvPr id="0" name=""/>
        <dsp:cNvSpPr/>
      </dsp:nvSpPr>
      <dsp:spPr>
        <a:xfrm>
          <a:off x="0" y="2817802"/>
          <a:ext cx="44748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8149EC-4A54-4481-9A7E-25AD51203A6B}">
      <dsp:nvSpPr>
        <dsp:cNvPr id="0" name=""/>
        <dsp:cNvSpPr/>
      </dsp:nvSpPr>
      <dsp:spPr>
        <a:xfrm>
          <a:off x="0" y="2817802"/>
          <a:ext cx="4474840" cy="313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effectLst/>
            </a:rPr>
            <a:t>Distrito sanitário indígena</a:t>
          </a:r>
          <a:endParaRPr lang="pt-BR" sz="1200" kern="1200" dirty="0"/>
        </a:p>
      </dsp:txBody>
      <dsp:txXfrm>
        <a:off x="0" y="2817802"/>
        <a:ext cx="4474840" cy="313033"/>
      </dsp:txXfrm>
    </dsp:sp>
    <dsp:sp modelId="{B81291F9-6707-41C8-9A38-401B242C2997}">
      <dsp:nvSpPr>
        <dsp:cNvPr id="0" name=""/>
        <dsp:cNvSpPr/>
      </dsp:nvSpPr>
      <dsp:spPr>
        <a:xfrm>
          <a:off x="0" y="3130836"/>
          <a:ext cx="44748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7A9806-473B-4E8C-B791-ECAE5229EC52}">
      <dsp:nvSpPr>
        <dsp:cNvPr id="0" name=""/>
        <dsp:cNvSpPr/>
      </dsp:nvSpPr>
      <dsp:spPr>
        <a:xfrm>
          <a:off x="0" y="3130836"/>
          <a:ext cx="4474840" cy="313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effectLst/>
            </a:rPr>
            <a:t>Secretaria de políticas públicas para mulheres e/ou demais parceiros</a:t>
          </a:r>
          <a:endParaRPr lang="pt-BR" sz="1200" kern="1200" dirty="0"/>
        </a:p>
      </dsp:txBody>
      <dsp:txXfrm>
        <a:off x="0" y="3130836"/>
        <a:ext cx="4474840" cy="313033"/>
      </dsp:txXfrm>
    </dsp:sp>
    <dsp:sp modelId="{14B6CD0E-C6C8-4E80-9850-DB39DA2E5E9A}">
      <dsp:nvSpPr>
        <dsp:cNvPr id="0" name=""/>
        <dsp:cNvSpPr/>
      </dsp:nvSpPr>
      <dsp:spPr>
        <a:xfrm>
          <a:off x="0" y="3443870"/>
          <a:ext cx="44748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5055F8-410C-4C12-BB27-37B0A58E2047}">
      <dsp:nvSpPr>
        <dsp:cNvPr id="0" name=""/>
        <dsp:cNvSpPr/>
      </dsp:nvSpPr>
      <dsp:spPr>
        <a:xfrm>
          <a:off x="0" y="3443870"/>
          <a:ext cx="4474840" cy="313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effectLst/>
            </a:rPr>
            <a:t>Planejamento, controle e avaliação</a:t>
          </a:r>
          <a:endParaRPr lang="pt-BR" sz="1200" kern="1200" dirty="0"/>
        </a:p>
      </dsp:txBody>
      <dsp:txXfrm>
        <a:off x="0" y="3443870"/>
        <a:ext cx="4474840" cy="313033"/>
      </dsp:txXfrm>
    </dsp:sp>
    <dsp:sp modelId="{4953499E-6038-4B02-98AB-97363E3E4FEE}">
      <dsp:nvSpPr>
        <dsp:cNvPr id="0" name=""/>
        <dsp:cNvSpPr/>
      </dsp:nvSpPr>
      <dsp:spPr>
        <a:xfrm>
          <a:off x="0" y="3756904"/>
          <a:ext cx="44748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172FA9-2B1D-4CD8-A9FD-3EB8365AA010}">
      <dsp:nvSpPr>
        <dsp:cNvPr id="0" name=""/>
        <dsp:cNvSpPr/>
      </dsp:nvSpPr>
      <dsp:spPr>
        <a:xfrm>
          <a:off x="0" y="3756904"/>
          <a:ext cx="4474840" cy="313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effectLst/>
            </a:rPr>
            <a:t>Conselho </a:t>
          </a:r>
          <a:r>
            <a:rPr lang="pt-BR" sz="1200" kern="1200" dirty="0">
              <a:effectLst/>
            </a:rPr>
            <a:t>municipal de saúde</a:t>
          </a:r>
          <a:endParaRPr lang="pt-BR" sz="1200" kern="1200" dirty="0"/>
        </a:p>
      </dsp:txBody>
      <dsp:txXfrm>
        <a:off x="0" y="3756904"/>
        <a:ext cx="4474840" cy="313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42733-3685-4A23-84FA-5C077AC429DB}">
      <dsp:nvSpPr>
        <dsp:cNvPr id="0" name=""/>
        <dsp:cNvSpPr/>
      </dsp:nvSpPr>
      <dsp:spPr>
        <a:xfrm>
          <a:off x="3180177" y="1542409"/>
          <a:ext cx="2232783" cy="2188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ESF / UBS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Preencher caderneta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Cadastrar gestante no e-sus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Planejamento reprodutivo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Pré-natal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Saúde da Criança</a:t>
          </a:r>
        </a:p>
      </dsp:txBody>
      <dsp:txXfrm>
        <a:off x="3507160" y="1862943"/>
        <a:ext cx="1578817" cy="1547672"/>
      </dsp:txXfrm>
    </dsp:sp>
    <dsp:sp modelId="{8A55E6A5-3A2C-4CF5-9422-57DBFDD94797}">
      <dsp:nvSpPr>
        <dsp:cNvPr id="0" name=""/>
        <dsp:cNvSpPr/>
      </dsp:nvSpPr>
      <dsp:spPr>
        <a:xfrm rot="16200000">
          <a:off x="4237733" y="1186144"/>
          <a:ext cx="117671" cy="497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>
        <a:off x="4255384" y="1303229"/>
        <a:ext cx="82370" cy="298300"/>
      </dsp:txXfrm>
    </dsp:sp>
    <dsp:sp modelId="{A255624A-CB99-4D25-9B68-C85749E34DDC}">
      <dsp:nvSpPr>
        <dsp:cNvPr id="0" name=""/>
        <dsp:cNvSpPr/>
      </dsp:nvSpPr>
      <dsp:spPr>
        <a:xfrm>
          <a:off x="3638551" y="4353"/>
          <a:ext cx="1316034" cy="13160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Academia da Saúde</a:t>
          </a:r>
        </a:p>
      </dsp:txBody>
      <dsp:txXfrm>
        <a:off x="3831280" y="197082"/>
        <a:ext cx="930576" cy="930576"/>
      </dsp:txXfrm>
    </dsp:sp>
    <dsp:sp modelId="{6BD7C1F6-179F-49A4-980D-78FD09BC4C96}">
      <dsp:nvSpPr>
        <dsp:cNvPr id="0" name=""/>
        <dsp:cNvSpPr/>
      </dsp:nvSpPr>
      <dsp:spPr>
        <a:xfrm rot="19285714">
          <a:off x="5186416" y="1634457"/>
          <a:ext cx="110620" cy="497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727646"/>
            <a:satOff val="2578"/>
            <a:lumOff val="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>
        <a:off x="5190036" y="1744237"/>
        <a:ext cx="77434" cy="298300"/>
      </dsp:txXfrm>
    </dsp:sp>
    <dsp:sp modelId="{7A6A4200-44F0-40D1-A401-922CB15EC509}">
      <dsp:nvSpPr>
        <dsp:cNvPr id="0" name=""/>
        <dsp:cNvSpPr/>
      </dsp:nvSpPr>
      <dsp:spPr>
        <a:xfrm>
          <a:off x="5182207" y="747738"/>
          <a:ext cx="1316034" cy="1316034"/>
        </a:xfrm>
        <a:prstGeom prst="ellipse">
          <a:avLst/>
        </a:prstGeom>
        <a:solidFill>
          <a:schemeClr val="accent2">
            <a:hueOff val="727646"/>
            <a:satOff val="2578"/>
            <a:lumOff val="9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CRAS / Escola / Grupos comunitários</a:t>
          </a:r>
        </a:p>
      </dsp:txBody>
      <dsp:txXfrm>
        <a:off x="5374936" y="940467"/>
        <a:ext cx="930576" cy="930576"/>
      </dsp:txXfrm>
    </dsp:sp>
    <dsp:sp modelId="{A57C248D-17F9-42D2-9794-BAAC94F6DA4A}">
      <dsp:nvSpPr>
        <dsp:cNvPr id="0" name=""/>
        <dsp:cNvSpPr/>
      </dsp:nvSpPr>
      <dsp:spPr>
        <a:xfrm rot="771429">
          <a:off x="5425678" y="2658072"/>
          <a:ext cx="106595" cy="497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455293"/>
            <a:satOff val="5156"/>
            <a:lumOff val="1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>
        <a:off x="5426079" y="2753948"/>
        <a:ext cx="74617" cy="298300"/>
      </dsp:txXfrm>
    </dsp:sp>
    <dsp:sp modelId="{A21AF500-77F1-4B1E-A9CB-A69738EFCD6D}">
      <dsp:nvSpPr>
        <dsp:cNvPr id="0" name=""/>
        <dsp:cNvSpPr/>
      </dsp:nvSpPr>
      <dsp:spPr>
        <a:xfrm>
          <a:off x="5563459" y="2418110"/>
          <a:ext cx="1316034" cy="1316034"/>
        </a:xfrm>
        <a:prstGeom prst="ellipse">
          <a:avLst/>
        </a:prstGeom>
        <a:solidFill>
          <a:schemeClr val="accent2">
            <a:hueOff val="1455293"/>
            <a:satOff val="5156"/>
            <a:lumOff val="19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Maternidade de Risco Habitual</a:t>
          </a:r>
        </a:p>
      </dsp:txBody>
      <dsp:txXfrm>
        <a:off x="5756188" y="2610839"/>
        <a:ext cx="930576" cy="930576"/>
      </dsp:txXfrm>
    </dsp:sp>
    <dsp:sp modelId="{2815094D-2178-4EE7-B463-6B5493C59990}">
      <dsp:nvSpPr>
        <dsp:cNvPr id="0" name=""/>
        <dsp:cNvSpPr/>
      </dsp:nvSpPr>
      <dsp:spPr>
        <a:xfrm rot="3857143">
          <a:off x="4761259" y="3473083"/>
          <a:ext cx="115527" cy="497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182939"/>
            <a:satOff val="7734"/>
            <a:lumOff val="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>
        <a:off x="4771069" y="3556904"/>
        <a:ext cx="80869" cy="298300"/>
      </dsp:txXfrm>
    </dsp:sp>
    <dsp:sp modelId="{D167AE3F-A049-42A1-8125-B2F887A48790}">
      <dsp:nvSpPr>
        <dsp:cNvPr id="0" name=""/>
        <dsp:cNvSpPr/>
      </dsp:nvSpPr>
      <dsp:spPr>
        <a:xfrm>
          <a:off x="4495216" y="3757644"/>
          <a:ext cx="1316034" cy="1316034"/>
        </a:xfrm>
        <a:prstGeom prst="ellipse">
          <a:avLst/>
        </a:prstGeom>
        <a:solidFill>
          <a:schemeClr val="accent2">
            <a:hueOff val="2182939"/>
            <a:satOff val="7734"/>
            <a:lumOff val="29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Maternidade de alto risco</a:t>
          </a:r>
        </a:p>
      </dsp:txBody>
      <dsp:txXfrm>
        <a:off x="4687945" y="3950373"/>
        <a:ext cx="930576" cy="930576"/>
      </dsp:txXfrm>
    </dsp:sp>
    <dsp:sp modelId="{7CD6A3E2-10E7-43F0-940C-BD6BA78D519D}">
      <dsp:nvSpPr>
        <dsp:cNvPr id="0" name=""/>
        <dsp:cNvSpPr/>
      </dsp:nvSpPr>
      <dsp:spPr>
        <a:xfrm rot="6942857">
          <a:off x="3716350" y="3473083"/>
          <a:ext cx="115527" cy="497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910585"/>
            <a:satOff val="10313"/>
            <a:lumOff val="3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 rot="10800000">
        <a:off x="3741198" y="3556904"/>
        <a:ext cx="80869" cy="298300"/>
      </dsp:txXfrm>
    </dsp:sp>
    <dsp:sp modelId="{4DAF9C06-B25D-447B-BF22-8E68B6D07683}">
      <dsp:nvSpPr>
        <dsp:cNvPr id="0" name=""/>
        <dsp:cNvSpPr/>
      </dsp:nvSpPr>
      <dsp:spPr>
        <a:xfrm>
          <a:off x="2781887" y="3757644"/>
          <a:ext cx="1316034" cy="1316034"/>
        </a:xfrm>
        <a:prstGeom prst="ellipse">
          <a:avLst/>
        </a:prstGeom>
        <a:solidFill>
          <a:schemeClr val="accent2">
            <a:hueOff val="2910585"/>
            <a:satOff val="10313"/>
            <a:lumOff val="39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Ambulatório especializado</a:t>
          </a:r>
        </a:p>
      </dsp:txBody>
      <dsp:txXfrm>
        <a:off x="2974616" y="3950373"/>
        <a:ext cx="930576" cy="930576"/>
      </dsp:txXfrm>
    </dsp:sp>
    <dsp:sp modelId="{6771C8DF-2B24-4720-8AD8-56ACFB0F4994}">
      <dsp:nvSpPr>
        <dsp:cNvPr id="0" name=""/>
        <dsp:cNvSpPr/>
      </dsp:nvSpPr>
      <dsp:spPr>
        <a:xfrm rot="10028571">
          <a:off x="3060864" y="2658072"/>
          <a:ext cx="106595" cy="497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638232"/>
            <a:satOff val="12891"/>
            <a:lumOff val="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 rot="10800000">
        <a:off x="3092441" y="2753948"/>
        <a:ext cx="74617" cy="298300"/>
      </dsp:txXfrm>
    </dsp:sp>
    <dsp:sp modelId="{0B097409-4A20-44B3-9FC7-068FA7023B59}">
      <dsp:nvSpPr>
        <dsp:cNvPr id="0" name=""/>
        <dsp:cNvSpPr/>
      </dsp:nvSpPr>
      <dsp:spPr>
        <a:xfrm>
          <a:off x="1713644" y="2418110"/>
          <a:ext cx="1316034" cy="1316034"/>
        </a:xfrm>
        <a:prstGeom prst="ellipse">
          <a:avLst/>
        </a:prstGeom>
        <a:solidFill>
          <a:schemeClr val="accent2">
            <a:hueOff val="3638232"/>
            <a:satOff val="12891"/>
            <a:lumOff val="49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Laboratório</a:t>
          </a:r>
        </a:p>
      </dsp:txBody>
      <dsp:txXfrm>
        <a:off x="1906373" y="2610839"/>
        <a:ext cx="930576" cy="930576"/>
      </dsp:txXfrm>
    </dsp:sp>
    <dsp:sp modelId="{ED9C6CBD-C71E-4663-89CC-885D4E370D02}">
      <dsp:nvSpPr>
        <dsp:cNvPr id="0" name=""/>
        <dsp:cNvSpPr/>
      </dsp:nvSpPr>
      <dsp:spPr>
        <a:xfrm rot="13114286">
          <a:off x="3296100" y="1634457"/>
          <a:ext cx="110620" cy="497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365878"/>
            <a:satOff val="15469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 rot="10800000">
        <a:off x="3325666" y="1744237"/>
        <a:ext cx="77434" cy="298300"/>
      </dsp:txXfrm>
    </dsp:sp>
    <dsp:sp modelId="{8C9ABD6E-630D-4147-9993-4B6F5A8C1F05}">
      <dsp:nvSpPr>
        <dsp:cNvPr id="0" name=""/>
        <dsp:cNvSpPr/>
      </dsp:nvSpPr>
      <dsp:spPr>
        <a:xfrm>
          <a:off x="2094896" y="747738"/>
          <a:ext cx="1316034" cy="1316034"/>
        </a:xfrm>
        <a:prstGeom prst="ellipse">
          <a:avLst/>
        </a:prstGeom>
        <a:solidFill>
          <a:schemeClr val="accent2">
            <a:hueOff val="4365878"/>
            <a:satOff val="15469"/>
            <a:lumOff val="58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NASF</a:t>
          </a:r>
        </a:p>
      </dsp:txBody>
      <dsp:txXfrm>
        <a:off x="2287625" y="940467"/>
        <a:ext cx="930576" cy="930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E6A1D-2E80-41A2-B18F-12D8352DB7B1}">
      <dsp:nvSpPr>
        <dsp:cNvPr id="0" name=""/>
        <dsp:cNvSpPr/>
      </dsp:nvSpPr>
      <dsp:spPr>
        <a:xfrm>
          <a:off x="613113" y="2322"/>
          <a:ext cx="1806373" cy="1083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População indígena</a:t>
          </a:r>
          <a:endParaRPr lang="en-US" sz="2000" kern="1200"/>
        </a:p>
      </dsp:txBody>
      <dsp:txXfrm>
        <a:off x="613113" y="2322"/>
        <a:ext cx="1806373" cy="1083824"/>
      </dsp:txXfrm>
    </dsp:sp>
    <dsp:sp modelId="{FB3B2372-F39B-4F0A-838B-A2D0BC9D7A0B}">
      <dsp:nvSpPr>
        <dsp:cNvPr id="0" name=""/>
        <dsp:cNvSpPr/>
      </dsp:nvSpPr>
      <dsp:spPr>
        <a:xfrm>
          <a:off x="2600124" y="2322"/>
          <a:ext cx="1806373" cy="1083824"/>
        </a:xfrm>
        <a:prstGeom prst="rect">
          <a:avLst/>
        </a:prstGeom>
        <a:solidFill>
          <a:schemeClr val="accent2">
            <a:hueOff val="873176"/>
            <a:satOff val="3094"/>
            <a:lumOff val="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Adolescentes</a:t>
          </a:r>
          <a:endParaRPr lang="en-US" sz="2000" kern="1200"/>
        </a:p>
      </dsp:txBody>
      <dsp:txXfrm>
        <a:off x="2600124" y="2322"/>
        <a:ext cx="1806373" cy="1083824"/>
      </dsp:txXfrm>
    </dsp:sp>
    <dsp:sp modelId="{588AE76C-68BF-4671-BA23-AB11DEF80A29}">
      <dsp:nvSpPr>
        <dsp:cNvPr id="0" name=""/>
        <dsp:cNvSpPr/>
      </dsp:nvSpPr>
      <dsp:spPr>
        <a:xfrm>
          <a:off x="613113" y="1266784"/>
          <a:ext cx="1806373" cy="1083824"/>
        </a:xfrm>
        <a:prstGeom prst="rect">
          <a:avLst/>
        </a:prstGeom>
        <a:solidFill>
          <a:schemeClr val="accent2">
            <a:hueOff val="1746351"/>
            <a:satOff val="6188"/>
            <a:lumOff val="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População rural e assentamentos</a:t>
          </a:r>
          <a:endParaRPr lang="en-US" sz="2000" kern="1200"/>
        </a:p>
      </dsp:txBody>
      <dsp:txXfrm>
        <a:off x="613113" y="1266784"/>
        <a:ext cx="1806373" cy="1083824"/>
      </dsp:txXfrm>
    </dsp:sp>
    <dsp:sp modelId="{3D7F09D2-18ED-4EF6-95DC-11E94E730CB0}">
      <dsp:nvSpPr>
        <dsp:cNvPr id="0" name=""/>
        <dsp:cNvSpPr/>
      </dsp:nvSpPr>
      <dsp:spPr>
        <a:xfrm>
          <a:off x="2600124" y="1266784"/>
          <a:ext cx="1806373" cy="1083824"/>
        </a:xfrm>
        <a:prstGeom prst="rect">
          <a:avLst/>
        </a:prstGeom>
        <a:solidFill>
          <a:schemeClr val="accent2">
            <a:hueOff val="2619527"/>
            <a:satOff val="9281"/>
            <a:lumOff val="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População de rua</a:t>
          </a:r>
          <a:endParaRPr lang="en-US" sz="2000" kern="1200"/>
        </a:p>
      </dsp:txBody>
      <dsp:txXfrm>
        <a:off x="2600124" y="1266784"/>
        <a:ext cx="1806373" cy="1083824"/>
      </dsp:txXfrm>
    </dsp:sp>
    <dsp:sp modelId="{421D219C-637C-4A6C-B432-C0D49ECAC338}">
      <dsp:nvSpPr>
        <dsp:cNvPr id="0" name=""/>
        <dsp:cNvSpPr/>
      </dsp:nvSpPr>
      <dsp:spPr>
        <a:xfrm>
          <a:off x="613113" y="2531245"/>
          <a:ext cx="1806373" cy="1083824"/>
        </a:xfrm>
        <a:prstGeom prst="rect">
          <a:avLst/>
        </a:prstGeom>
        <a:solidFill>
          <a:schemeClr val="accent2">
            <a:hueOff val="3492702"/>
            <a:satOff val="12375"/>
            <a:lumOff val="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Usuárias de drogas</a:t>
          </a:r>
          <a:endParaRPr lang="en-US" sz="2000" kern="1200"/>
        </a:p>
      </dsp:txBody>
      <dsp:txXfrm>
        <a:off x="613113" y="2531245"/>
        <a:ext cx="1806373" cy="1083824"/>
      </dsp:txXfrm>
    </dsp:sp>
    <dsp:sp modelId="{6D6C9656-FAF1-4A8F-8A9A-46C461AE6797}">
      <dsp:nvSpPr>
        <dsp:cNvPr id="0" name=""/>
        <dsp:cNvSpPr/>
      </dsp:nvSpPr>
      <dsp:spPr>
        <a:xfrm>
          <a:off x="2600124" y="2531245"/>
          <a:ext cx="1806373" cy="1083824"/>
        </a:xfrm>
        <a:prstGeom prst="rect">
          <a:avLst/>
        </a:prstGeom>
        <a:solidFill>
          <a:schemeClr val="accent2">
            <a:hueOff val="4365878"/>
            <a:satOff val="15469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Mulheres portadoras de deficiências</a:t>
          </a:r>
          <a:endParaRPr lang="en-US" sz="2000" kern="1200"/>
        </a:p>
      </dsp:txBody>
      <dsp:txXfrm>
        <a:off x="2600124" y="2531245"/>
        <a:ext cx="1806373" cy="1083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199F4-4B75-4A30-8C40-F96C3A01E969}">
      <dsp:nvSpPr>
        <dsp:cNvPr id="0" name=""/>
        <dsp:cNvSpPr/>
      </dsp:nvSpPr>
      <dsp:spPr>
        <a:xfrm>
          <a:off x="14766" y="980634"/>
          <a:ext cx="5092017" cy="74159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17728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Atenção básica</a:t>
          </a:r>
        </a:p>
      </dsp:txBody>
      <dsp:txXfrm>
        <a:off x="14766" y="1166032"/>
        <a:ext cx="4906619" cy="370795"/>
      </dsp:txXfrm>
    </dsp:sp>
    <dsp:sp modelId="{CE1FC95C-7578-4946-84A7-4651A61C104A}">
      <dsp:nvSpPr>
        <dsp:cNvPr id="0" name=""/>
        <dsp:cNvSpPr/>
      </dsp:nvSpPr>
      <dsp:spPr>
        <a:xfrm>
          <a:off x="9481" y="1561180"/>
          <a:ext cx="1568341" cy="30261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Captação da gestante;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Acompanhamento pré-natal (6 consultas)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Exames mínimos e resultado em tempo oportuno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Busca ativa de faltosas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Referência e </a:t>
          </a:r>
          <a:r>
            <a:rPr lang="pt-BR" sz="1200" kern="1200" dirty="0" err="1"/>
            <a:t>contra-referência</a:t>
          </a:r>
          <a:r>
            <a:rPr lang="pt-BR" sz="1200" kern="1200" dirty="0"/>
            <a:t> para atenção especializada e hospitalar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Consulta puerperal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5° dia de saúde integral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Puericultura</a:t>
          </a:r>
        </a:p>
      </dsp:txBody>
      <dsp:txXfrm>
        <a:off x="9481" y="1561180"/>
        <a:ext cx="1568341" cy="3026186"/>
      </dsp:txXfrm>
    </dsp:sp>
    <dsp:sp modelId="{993723FB-DB7D-4566-BD83-5431A417156D}">
      <dsp:nvSpPr>
        <dsp:cNvPr id="0" name=""/>
        <dsp:cNvSpPr/>
      </dsp:nvSpPr>
      <dsp:spPr>
        <a:xfrm>
          <a:off x="1583108" y="1227832"/>
          <a:ext cx="3523675" cy="74159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17728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Planejamento reprodutivo</a:t>
          </a:r>
        </a:p>
      </dsp:txBody>
      <dsp:txXfrm>
        <a:off x="1583108" y="1413230"/>
        <a:ext cx="3338277" cy="370795"/>
      </dsp:txXfrm>
    </dsp:sp>
    <dsp:sp modelId="{89415C22-A76C-477B-BBE0-1AC063DD14A2}">
      <dsp:nvSpPr>
        <dsp:cNvPr id="0" name=""/>
        <dsp:cNvSpPr/>
      </dsp:nvSpPr>
      <dsp:spPr>
        <a:xfrm>
          <a:off x="1648445" y="1700885"/>
          <a:ext cx="1455671" cy="31336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Estratégia para ampliar acesso ao DIU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Qualificar o processo da laqueadura – exames e encaminhamentos em tempo oportuno, fora da gravidez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DIU hormonal e implante subcutâneo para populações específicas com indicação clínica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Métodos hormonais, de barreira, naturais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Vasectomia</a:t>
          </a:r>
          <a:endParaRPr lang="pt-BR" sz="800" kern="1200" dirty="0"/>
        </a:p>
      </dsp:txBody>
      <dsp:txXfrm>
        <a:off x="1648445" y="1700885"/>
        <a:ext cx="1455671" cy="3133630"/>
      </dsp:txXfrm>
    </dsp:sp>
    <dsp:sp modelId="{851FCBC1-9778-43D1-B19F-5D37D36FD23F}">
      <dsp:nvSpPr>
        <dsp:cNvPr id="0" name=""/>
        <dsp:cNvSpPr/>
      </dsp:nvSpPr>
      <dsp:spPr>
        <a:xfrm>
          <a:off x="3151449" y="1475029"/>
          <a:ext cx="1955334" cy="74159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17728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Grupo de gestantes</a:t>
          </a:r>
        </a:p>
      </dsp:txBody>
      <dsp:txXfrm>
        <a:off x="3151449" y="1660427"/>
        <a:ext cx="1769936" cy="370795"/>
      </dsp:txXfrm>
    </dsp:sp>
    <dsp:sp modelId="{4485EF70-EA53-436F-A272-21031731AD66}">
      <dsp:nvSpPr>
        <dsp:cNvPr id="0" name=""/>
        <dsp:cNvSpPr/>
      </dsp:nvSpPr>
      <dsp:spPr>
        <a:xfrm>
          <a:off x="3177836" y="2121475"/>
          <a:ext cx="1494331" cy="20839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NASF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Grupos de gestantes adultas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Grupos de gestantes adolescentes (10-19 anos)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Visita de vinculação à maternidade</a:t>
          </a:r>
        </a:p>
      </dsp:txBody>
      <dsp:txXfrm>
        <a:off x="3177836" y="2121475"/>
        <a:ext cx="1494331" cy="20839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9C590-DEBC-4907-983C-F3B3645F8F6F}">
      <dsp:nvSpPr>
        <dsp:cNvPr id="0" name=""/>
        <dsp:cNvSpPr/>
      </dsp:nvSpPr>
      <dsp:spPr>
        <a:xfrm>
          <a:off x="1389966" y="190"/>
          <a:ext cx="1792067" cy="616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Negação de atendimento</a:t>
          </a:r>
        </a:p>
      </dsp:txBody>
      <dsp:txXfrm>
        <a:off x="1408012" y="18236"/>
        <a:ext cx="1755975" cy="580056"/>
      </dsp:txXfrm>
    </dsp:sp>
    <dsp:sp modelId="{E158E434-7D2C-4B16-8D5C-8A6B480CE37E}">
      <dsp:nvSpPr>
        <dsp:cNvPr id="0" name=""/>
        <dsp:cNvSpPr/>
      </dsp:nvSpPr>
      <dsp:spPr>
        <a:xfrm rot="2700000">
          <a:off x="2556674" y="793204"/>
          <a:ext cx="644183" cy="21565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1369" y="836334"/>
        <a:ext cx="514793" cy="129391"/>
      </dsp:txXfrm>
    </dsp:sp>
    <dsp:sp modelId="{CF8C55EF-5934-4F16-AEFC-C73FDAC7639E}">
      <dsp:nvSpPr>
        <dsp:cNvPr id="0" name=""/>
        <dsp:cNvSpPr/>
      </dsp:nvSpPr>
      <dsp:spPr>
        <a:xfrm>
          <a:off x="2575498" y="1185722"/>
          <a:ext cx="1792067" cy="616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Negligência com suas necessidades</a:t>
          </a:r>
        </a:p>
      </dsp:txBody>
      <dsp:txXfrm>
        <a:off x="2593544" y="1203768"/>
        <a:ext cx="1755975" cy="580056"/>
      </dsp:txXfrm>
    </dsp:sp>
    <dsp:sp modelId="{C3F1D8BB-22F4-476F-BD3C-2440ED820F99}">
      <dsp:nvSpPr>
        <dsp:cNvPr id="0" name=""/>
        <dsp:cNvSpPr/>
      </dsp:nvSpPr>
      <dsp:spPr>
        <a:xfrm rot="8100000">
          <a:off x="2556674" y="1978736"/>
          <a:ext cx="644183" cy="21565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621369" y="2021866"/>
        <a:ext cx="514793" cy="129391"/>
      </dsp:txXfrm>
    </dsp:sp>
    <dsp:sp modelId="{F8B4B2C8-FE0A-4F27-A9F0-824DEFBC94C8}">
      <dsp:nvSpPr>
        <dsp:cNvPr id="0" name=""/>
        <dsp:cNvSpPr/>
      </dsp:nvSpPr>
      <dsp:spPr>
        <a:xfrm>
          <a:off x="1389966" y="2371254"/>
          <a:ext cx="1792067" cy="616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Humilhação verbal</a:t>
          </a:r>
        </a:p>
      </dsp:txBody>
      <dsp:txXfrm>
        <a:off x="1408012" y="2389300"/>
        <a:ext cx="1755975" cy="580056"/>
      </dsp:txXfrm>
    </dsp:sp>
    <dsp:sp modelId="{BD3138F6-D2D5-44DD-9D07-5B73866233E6}">
      <dsp:nvSpPr>
        <dsp:cNvPr id="0" name=""/>
        <dsp:cNvSpPr/>
      </dsp:nvSpPr>
      <dsp:spPr>
        <a:xfrm rot="13500000">
          <a:off x="1371142" y="1978736"/>
          <a:ext cx="644183" cy="21565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435837" y="2021866"/>
        <a:ext cx="514793" cy="129391"/>
      </dsp:txXfrm>
    </dsp:sp>
    <dsp:sp modelId="{C797EEA3-9604-4AA1-AEFC-6DB9AA10314A}">
      <dsp:nvSpPr>
        <dsp:cNvPr id="0" name=""/>
        <dsp:cNvSpPr/>
      </dsp:nvSpPr>
      <dsp:spPr>
        <a:xfrm>
          <a:off x="204434" y="1185722"/>
          <a:ext cx="1792067" cy="616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Tratamento rude ou desumano</a:t>
          </a:r>
        </a:p>
      </dsp:txBody>
      <dsp:txXfrm>
        <a:off x="222480" y="1203768"/>
        <a:ext cx="1755975" cy="580056"/>
      </dsp:txXfrm>
    </dsp:sp>
    <dsp:sp modelId="{B92A8000-2001-46D4-BA6C-4451BC2C119B}">
      <dsp:nvSpPr>
        <dsp:cNvPr id="0" name=""/>
        <dsp:cNvSpPr/>
      </dsp:nvSpPr>
      <dsp:spPr>
        <a:xfrm rot="18900000">
          <a:off x="1371142" y="793204"/>
          <a:ext cx="644183" cy="21565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35837" y="836334"/>
        <a:ext cx="514793" cy="1293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D3354-A5DF-44C2-B709-7AD38E4E905C}">
      <dsp:nvSpPr>
        <dsp:cNvPr id="0" name=""/>
        <dsp:cNvSpPr/>
      </dsp:nvSpPr>
      <dsp:spPr>
        <a:xfrm>
          <a:off x="1163933" y="732"/>
          <a:ext cx="1911544" cy="6582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Violência física</a:t>
          </a:r>
        </a:p>
      </dsp:txBody>
      <dsp:txXfrm>
        <a:off x="1183213" y="20012"/>
        <a:ext cx="1872984" cy="619708"/>
      </dsp:txXfrm>
    </dsp:sp>
    <dsp:sp modelId="{2E45EACE-4248-49E8-939F-2EC482DFD229}">
      <dsp:nvSpPr>
        <dsp:cNvPr id="0" name=""/>
        <dsp:cNvSpPr/>
      </dsp:nvSpPr>
      <dsp:spPr>
        <a:xfrm rot="2700000">
          <a:off x="2409081" y="846448"/>
          <a:ext cx="684806" cy="230393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78199" y="892527"/>
        <a:ext cx="546570" cy="138235"/>
      </dsp:txXfrm>
    </dsp:sp>
    <dsp:sp modelId="{FB1AF70A-6F74-4FE1-A3FC-D2944E142E4A}">
      <dsp:nvSpPr>
        <dsp:cNvPr id="0" name=""/>
        <dsp:cNvSpPr/>
      </dsp:nvSpPr>
      <dsp:spPr>
        <a:xfrm>
          <a:off x="2427491" y="1264290"/>
          <a:ext cx="1911544" cy="6582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Práticas invasivas</a:t>
          </a:r>
        </a:p>
      </dsp:txBody>
      <dsp:txXfrm>
        <a:off x="2446771" y="1283570"/>
        <a:ext cx="1872984" cy="619708"/>
      </dsp:txXfrm>
    </dsp:sp>
    <dsp:sp modelId="{C8C0E02B-AE0C-4D63-976D-984BC911849C}">
      <dsp:nvSpPr>
        <dsp:cNvPr id="0" name=""/>
        <dsp:cNvSpPr/>
      </dsp:nvSpPr>
      <dsp:spPr>
        <a:xfrm rot="8100000">
          <a:off x="2409081" y="2110006"/>
          <a:ext cx="684806" cy="230393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478199" y="2156085"/>
        <a:ext cx="546570" cy="138235"/>
      </dsp:txXfrm>
    </dsp:sp>
    <dsp:sp modelId="{30FC0A7D-ADF9-4D76-944A-00B240CF64D0}">
      <dsp:nvSpPr>
        <dsp:cNvPr id="0" name=""/>
        <dsp:cNvSpPr/>
      </dsp:nvSpPr>
      <dsp:spPr>
        <a:xfrm>
          <a:off x="1004639" y="2527847"/>
          <a:ext cx="2230133" cy="6582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Uso desnecessário de medicamentos</a:t>
          </a:r>
        </a:p>
      </dsp:txBody>
      <dsp:txXfrm>
        <a:off x="1023919" y="2547127"/>
        <a:ext cx="2191573" cy="619708"/>
      </dsp:txXfrm>
    </dsp:sp>
    <dsp:sp modelId="{B8C70D75-C5E6-43CC-BD05-1EAFD8CF1379}">
      <dsp:nvSpPr>
        <dsp:cNvPr id="0" name=""/>
        <dsp:cNvSpPr/>
      </dsp:nvSpPr>
      <dsp:spPr>
        <a:xfrm rot="13500000">
          <a:off x="1145523" y="2110006"/>
          <a:ext cx="684806" cy="230393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214641" y="2156085"/>
        <a:ext cx="546570" cy="138235"/>
      </dsp:txXfrm>
    </dsp:sp>
    <dsp:sp modelId="{B76EA22D-C511-4A1E-ABF1-1A6450F1E1A6}">
      <dsp:nvSpPr>
        <dsp:cNvPr id="0" name=""/>
        <dsp:cNvSpPr/>
      </dsp:nvSpPr>
      <dsp:spPr>
        <a:xfrm>
          <a:off x="-99623" y="1264290"/>
          <a:ext cx="1911544" cy="6582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Intervenções forçadas ou coagidas</a:t>
          </a:r>
        </a:p>
      </dsp:txBody>
      <dsp:txXfrm>
        <a:off x="-80343" y="1283570"/>
        <a:ext cx="1872984" cy="619708"/>
      </dsp:txXfrm>
    </dsp:sp>
    <dsp:sp modelId="{E1021775-7803-4E84-A113-F541FE083E70}">
      <dsp:nvSpPr>
        <dsp:cNvPr id="0" name=""/>
        <dsp:cNvSpPr/>
      </dsp:nvSpPr>
      <dsp:spPr>
        <a:xfrm rot="18900000">
          <a:off x="1145523" y="846448"/>
          <a:ext cx="684806" cy="230393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14641" y="892527"/>
        <a:ext cx="546570" cy="138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6712"/>
            <a:ext cx="7772400" cy="2543596"/>
          </a:xfrm>
        </p:spPr>
        <p:txBody>
          <a:bodyPr anchor="b">
            <a:normAutofit/>
          </a:bodyPr>
          <a:lstStyle>
            <a:lvl1pPr>
              <a:defRPr sz="4400" baseline="0">
                <a:solidFill>
                  <a:srgbClr val="FFFFFF"/>
                </a:solidFill>
              </a:defRPr>
            </a:lvl1pPr>
          </a:lstStyle>
          <a:p>
            <a:r>
              <a:rPr lang="pt-BR" dirty="0"/>
              <a:t>SEMINÁRIO PRO EPS SUS: </a:t>
            </a:r>
            <a:r>
              <a:rPr lang="pt-BR" b="1" dirty="0">
                <a:latin typeface="Arial Narrow" panose="020B0606020202030204" pitchFamily="34" charset="0"/>
              </a:rPr>
              <a:t>: FORTALECENDO A EDUCAÇÃO PERMANENTE NO 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556001"/>
            <a:ext cx="7848872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Governo do Estado de Mato Grosso do Sul</a:t>
            </a:r>
          </a:p>
          <a:p>
            <a:r>
              <a:rPr lang="pt-BR" dirty="0"/>
              <a:t>Secretaria de Estado de Saúde</a:t>
            </a:r>
          </a:p>
          <a:p>
            <a:r>
              <a:rPr lang="pt-BR" dirty="0"/>
              <a:t>Superintendência Geral de Gestão de Pessoas e Educação em Saúde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77" b="34719"/>
          <a:stretch/>
        </p:blipFill>
        <p:spPr>
          <a:xfrm>
            <a:off x="201839" y="5511933"/>
            <a:ext cx="1921889" cy="1323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051720" y="338328"/>
            <a:ext cx="6635080" cy="125272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SEMINÁRIO PRO EPS SUS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CF6D-B30F-4617-ACA2-82EA46C90920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2C7E-C6DC-4A00-A600-708070F8F94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2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A0BC-A3F6-4389-A14D-B1DC179F40CA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E1F2-C134-499E-9A7B-655C11528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99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FEF8-83BC-442C-9672-3BFB33FFD9EB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7E75-7CD2-46B0-950E-913ECE24C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18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SEMINÁRIO PRO EPS SUS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2675466"/>
            <a:ext cx="8593961" cy="399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7" b="63258" l="1899" r="77848">
                        <a14:foregroundMark x1="17089" y1="19129" x2="17089" y2="19129"/>
                        <a14:foregroundMark x1="28481" y1="10985" x2="28481" y2="10985"/>
                        <a14:foregroundMark x1="14241" y1="19697" x2="14241" y2="19697"/>
                        <a14:foregroundMark x1="15506" y1="37689" x2="15506" y2="37689"/>
                        <a14:foregroundMark x1="28481" y1="47917" x2="28481" y2="47917"/>
                        <a14:foregroundMark x1="39557" y1="41098" x2="39557" y2="41098"/>
                        <a14:foregroundMark x1="43513" y1="28030" x2="43513" y2="28030"/>
                        <a14:foregroundMark x1="39873" y1="16856" x2="39873" y2="16856"/>
                        <a14:backgroundMark x1="64873" y1="26705" x2="64873" y2="26705"/>
                        <a14:backgroundMark x1="2532" y1="45455" x2="2532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616" b="35000"/>
          <a:stretch/>
        </p:blipFill>
        <p:spPr>
          <a:xfrm>
            <a:off x="611559" y="401883"/>
            <a:ext cx="1820527" cy="12775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baseline="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b="1" kern="1200">
          <a:solidFill>
            <a:srgbClr val="C00000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ortaldeboaspraticas.iff.fiocruz.b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gas.saude.ms.gov.br/wp-content/uploads/sites/105/2016/05/protocolo_saude_mulher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8062664" cy="2543596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SEMINÁRIO PRO EPS SUS: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Fortalecendo a Educação Permanente no Mato Grosso do Sul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Governo do Estado de Mato Grosso do Sul</a:t>
            </a:r>
          </a:p>
          <a:p>
            <a:r>
              <a:rPr lang="pt-BR" dirty="0">
                <a:solidFill>
                  <a:schemeClr val="tx1"/>
                </a:solidFill>
              </a:rPr>
              <a:t>Secretaria de Estado de Saúde</a:t>
            </a:r>
          </a:p>
          <a:p>
            <a:r>
              <a:rPr lang="pt-BR" dirty="0">
                <a:solidFill>
                  <a:schemeClr val="tx1"/>
                </a:solidFill>
              </a:rPr>
              <a:t>Superintendência Geral de Gestão do Trabalho e  Educação na Saúde</a:t>
            </a:r>
          </a:p>
        </p:txBody>
      </p:sp>
    </p:spTree>
    <p:extLst>
      <p:ext uri="{BB962C8B-B14F-4D97-AF65-F5344CB8AC3E}">
        <p14:creationId xmlns:p14="http://schemas.microsoft.com/office/powerpoint/2010/main" val="3582927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A6ACAD07-7782-4AC2-A795-F1A0881AF7D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37864528"/>
              </p:ext>
            </p:extLst>
          </p:nvPr>
        </p:nvGraphicFramePr>
        <p:xfrm>
          <a:off x="458065" y="929866"/>
          <a:ext cx="5121551" cy="483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E3C221A5-9432-4C7A-9A88-7D691FD402E8}"/>
              </a:ext>
            </a:extLst>
          </p:cNvPr>
          <p:cNvSpPr/>
          <p:nvPr/>
        </p:nvSpPr>
        <p:spPr>
          <a:xfrm>
            <a:off x="5786976" y="1283377"/>
            <a:ext cx="3122719" cy="334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Plano de ação: Qualificar as ações da AB</a:t>
            </a:r>
          </a:p>
          <a:p>
            <a:pPr algn="ctr"/>
            <a:endParaRPr lang="pt-BR" sz="1350" dirty="0"/>
          </a:p>
          <a:p>
            <a:pPr marL="214313" indent="-214313" algn="ctr">
              <a:buFontTx/>
              <a:buChar char="-"/>
            </a:pPr>
            <a:r>
              <a:rPr lang="pt-BR" sz="1350" dirty="0"/>
              <a:t>Necessidade de aquisição de equipamentos e insumos</a:t>
            </a:r>
          </a:p>
          <a:p>
            <a:pPr marL="214313" indent="-214313" algn="ctr">
              <a:buFontTx/>
              <a:buChar char="-"/>
            </a:pPr>
            <a:r>
              <a:rPr lang="pt-BR" sz="1350" dirty="0"/>
              <a:t>- Protocolo de referência e contra referência para o alto risco (pactuação regional)</a:t>
            </a:r>
          </a:p>
          <a:p>
            <a:pPr marL="214313" indent="-214313" algn="ctr">
              <a:buFontTx/>
              <a:buChar char="-"/>
            </a:pPr>
            <a:r>
              <a:rPr lang="pt-BR" sz="1350" dirty="0"/>
              <a:t>Protocolo de ações do NASF para o pré-natal (realidade local)</a:t>
            </a:r>
          </a:p>
          <a:p>
            <a:pPr marL="214313" indent="-214313" algn="ctr">
              <a:buFontTx/>
              <a:buChar char="-"/>
            </a:pPr>
            <a:r>
              <a:rPr lang="pt-BR" sz="1350" dirty="0"/>
              <a:t>Qualificação do planejamento reprodutivo</a:t>
            </a:r>
          </a:p>
        </p:txBody>
      </p:sp>
    </p:spTree>
    <p:extLst>
      <p:ext uri="{BB962C8B-B14F-4D97-AF65-F5344CB8AC3E}">
        <p14:creationId xmlns:p14="http://schemas.microsoft.com/office/powerpoint/2010/main" val="2833335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7" y="2132856"/>
            <a:ext cx="8593961" cy="3993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rgbClr val="C00000"/>
                </a:solidFill>
              </a:rPr>
              <a:t>EIXO 4-  </a:t>
            </a:r>
            <a:r>
              <a:rPr lang="pt-BR" dirty="0"/>
              <a:t>Realizar ações de educação em saúde para a efetividade da rede cegonha</a:t>
            </a:r>
            <a:r>
              <a:rPr lang="pt-BR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SEMINÁRIO PRO EPS SUS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BF1D3C9-8E50-4517-B4BB-71F54B62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16400" r="24801" b="15000"/>
          <a:stretch/>
        </p:blipFill>
        <p:spPr>
          <a:xfrm>
            <a:off x="2280248" y="3110566"/>
            <a:ext cx="468052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4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9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4A01EAFB-32AB-4C90-B1B0-3DEA36B2F3F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0552"/>
            <a:ext cx="3657600" cy="3657600"/>
          </a:xfrm>
        </p:spPr>
      </p:pic>
      <p:pic>
        <p:nvPicPr>
          <p:cNvPr id="8" name="Espaço Reservado para Conteúdo 7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8F5ADBED-BEC5-4C9D-BC4B-C9693B40DFA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657600" cy="3657600"/>
          </a:xfr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9388CFC-E34F-4996-8F0C-6897E14E5D0B}"/>
              </a:ext>
            </a:extLst>
          </p:cNvPr>
          <p:cNvSpPr txBox="1"/>
          <p:nvPr/>
        </p:nvSpPr>
        <p:spPr>
          <a:xfrm>
            <a:off x="5004048" y="4291071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Papo de gestante: 8 imagens produzidas pela SES para serem divulgadas por mídias sociais virtuais (</a:t>
            </a:r>
            <a:r>
              <a:rPr lang="pt-BR" b="1" dirty="0" err="1"/>
              <a:t>whatsapp</a:t>
            </a:r>
            <a:r>
              <a:rPr lang="pt-BR" b="1" dirty="0"/>
              <a:t>, </a:t>
            </a:r>
            <a:r>
              <a:rPr lang="pt-BR" b="1" dirty="0" err="1"/>
              <a:t>facebook</a:t>
            </a:r>
            <a:r>
              <a:rPr lang="pt-BR" b="1" dirty="0"/>
              <a:t>, </a:t>
            </a:r>
            <a:r>
              <a:rPr lang="pt-BR" b="1" dirty="0" err="1"/>
              <a:t>instagram</a:t>
            </a:r>
            <a:r>
              <a:rPr lang="pt-BR" b="1" dirty="0"/>
              <a:t>, etc.)</a:t>
            </a:r>
          </a:p>
          <a:p>
            <a:pPr algn="ctr"/>
            <a:r>
              <a:rPr lang="pt-B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Objetivo: Valorizar a caderneta da gestante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19D67B4-A40E-405B-A0CB-1606409168D1}"/>
              </a:ext>
            </a:extLst>
          </p:cNvPr>
          <p:cNvSpPr txBox="1"/>
          <p:nvPr/>
        </p:nvSpPr>
        <p:spPr>
          <a:xfrm>
            <a:off x="5047141" y="6308171"/>
            <a:ext cx="3888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Solicite: redecegonha@saúde.ms.gov.br</a:t>
            </a:r>
          </a:p>
        </p:txBody>
      </p:sp>
    </p:spTree>
    <p:extLst>
      <p:ext uri="{BB962C8B-B14F-4D97-AF65-F5344CB8AC3E}">
        <p14:creationId xmlns:p14="http://schemas.microsoft.com/office/powerpoint/2010/main" val="3909559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235039B7-57ED-4F27-86F8-156A4306F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25522"/>
            <a:ext cx="3994150" cy="3994150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9334168-4354-45C7-9EF5-73C0FBDC5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01" y="270962"/>
            <a:ext cx="3994150" cy="399415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BF62E6E-685E-4C9A-A19F-24ECCFEBD93A}"/>
              </a:ext>
            </a:extLst>
          </p:cNvPr>
          <p:cNvSpPr txBox="1"/>
          <p:nvPr/>
        </p:nvSpPr>
        <p:spPr>
          <a:xfrm>
            <a:off x="5300381" y="4437112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Planejamento Familiar:</a:t>
            </a:r>
          </a:p>
          <a:p>
            <a:pPr algn="ctr"/>
            <a:r>
              <a:rPr lang="pt-BR" b="1" dirty="0"/>
              <a:t>10 imagens produzidas pela SES para serem divulgadas por mídias sociais virtuais (</a:t>
            </a:r>
            <a:r>
              <a:rPr lang="pt-BR" b="1" dirty="0" err="1"/>
              <a:t>whatsapp</a:t>
            </a:r>
            <a:r>
              <a:rPr lang="pt-BR" b="1" dirty="0"/>
              <a:t>, </a:t>
            </a:r>
            <a:r>
              <a:rPr lang="pt-BR" b="1" dirty="0" err="1"/>
              <a:t>facebook</a:t>
            </a:r>
            <a:r>
              <a:rPr lang="pt-BR" b="1" dirty="0"/>
              <a:t>, </a:t>
            </a:r>
            <a:r>
              <a:rPr lang="pt-BR" b="1" dirty="0" err="1"/>
              <a:t>instagram</a:t>
            </a:r>
            <a:r>
              <a:rPr lang="pt-BR" b="1" dirty="0"/>
              <a:t>, etc.)</a:t>
            </a:r>
          </a:p>
          <a:p>
            <a:pPr algn="ctr"/>
            <a:r>
              <a:rPr lang="pt-BR" b="1" dirty="0"/>
              <a:t>Panfleto impresso</a:t>
            </a:r>
          </a:p>
          <a:p>
            <a:pPr algn="ctr"/>
            <a:r>
              <a:rPr lang="pt-B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Objetivo: Ampliar a aceitação e o acesso aos </a:t>
            </a:r>
            <a:r>
              <a:rPr lang="pt-BR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LARCs</a:t>
            </a:r>
            <a:endParaRPr lang="pt-BR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14F93B-6E77-46AA-9105-CB782A08FFC2}"/>
              </a:ext>
            </a:extLst>
          </p:cNvPr>
          <p:cNvSpPr txBox="1"/>
          <p:nvPr/>
        </p:nvSpPr>
        <p:spPr>
          <a:xfrm>
            <a:off x="388960" y="1929483"/>
            <a:ext cx="3888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Solicite: redecegonha@saúde.ms.gov.br</a:t>
            </a:r>
          </a:p>
        </p:txBody>
      </p:sp>
    </p:spTree>
    <p:extLst>
      <p:ext uri="{BB962C8B-B14F-4D97-AF65-F5344CB8AC3E}">
        <p14:creationId xmlns:p14="http://schemas.microsoft.com/office/powerpoint/2010/main" val="424313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66691618"/>
              </p:ext>
            </p:extLst>
          </p:nvPr>
        </p:nvGraphicFramePr>
        <p:xfrm>
          <a:off x="4290483" y="1953575"/>
          <a:ext cx="4572000" cy="2987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26856686"/>
              </p:ext>
            </p:extLst>
          </p:nvPr>
        </p:nvGraphicFramePr>
        <p:xfrm>
          <a:off x="239698" y="2978455"/>
          <a:ext cx="4239412" cy="31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666795" y="497057"/>
            <a:ext cx="7237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Violência Obstétrica</a:t>
            </a:r>
          </a:p>
        </p:txBody>
      </p:sp>
      <p:pic>
        <p:nvPicPr>
          <p:cNvPr id="2050" name="Picture 2" descr="Resultado de imagem para violencia obstetrica">
            <a:extLst>
              <a:ext uri="{FF2B5EF4-FFF2-40B4-BE49-F238E27FC236}">
                <a16:creationId xmlns:a16="http://schemas.microsoft.com/office/drawing/2014/main" id="{64437D5E-3AA3-4090-B43C-5A29694B9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18" y="4941168"/>
            <a:ext cx="4050784" cy="162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8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2473492"/>
            <a:ext cx="3600399" cy="39938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000" dirty="0">
                <a:solidFill>
                  <a:srgbClr val="C00000"/>
                </a:solidFill>
              </a:rPr>
              <a:t>EIXO </a:t>
            </a:r>
            <a:r>
              <a:rPr lang="pt-BR" dirty="0">
                <a:solidFill>
                  <a:srgbClr val="C00000"/>
                </a:solidFill>
              </a:rPr>
              <a:t>1 - </a:t>
            </a:r>
            <a:r>
              <a:rPr lang="pt-BR" dirty="0"/>
              <a:t>Melhorar a integração e comunicação na rede (entre equipes   da  ESF e NASF; profissionais e gestão, entre os pontos de atenção: UBS/ESF/Hospital/ Regulação e outros)  e entre outras  redes e serviços </a:t>
            </a:r>
            <a:r>
              <a:rPr lang="pt-BR" dirty="0" err="1"/>
              <a:t>intersetoriais</a:t>
            </a:r>
            <a:r>
              <a:rPr lang="pt-BR" sz="2000" dirty="0" err="1"/>
              <a:t>Grupo</a:t>
            </a:r>
            <a:r>
              <a:rPr lang="pt-BR" sz="2000" dirty="0"/>
              <a:t> Condutor municipal – reuniões mensais</a:t>
            </a:r>
          </a:p>
          <a:p>
            <a:pPr lvl="1" algn="just"/>
            <a:r>
              <a:rPr lang="pt-BR" sz="2000" dirty="0"/>
              <a:t>Reuniões colegiadas periódicas nos serviços</a:t>
            </a:r>
          </a:p>
          <a:p>
            <a:pPr lvl="1" algn="just"/>
            <a:r>
              <a:rPr lang="pt-BR" sz="2000" dirty="0"/>
              <a:t>Oficinas temáticas</a:t>
            </a:r>
          </a:p>
          <a:p>
            <a:pPr lvl="1" algn="just"/>
            <a:r>
              <a:rPr lang="pt-BR" sz="2000" dirty="0"/>
              <a:t>Fórum Perinatal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SEMINÁRIO PRO EPS SUS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AFAFA54-7308-4C1F-915A-DE172C493E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283807"/>
              </p:ext>
            </p:extLst>
          </p:nvPr>
        </p:nvGraphicFramePr>
        <p:xfrm>
          <a:off x="4211960" y="2492896"/>
          <a:ext cx="4474840" cy="407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trela: 5 Pontas 6">
            <a:extLst>
              <a:ext uri="{FF2B5EF4-FFF2-40B4-BE49-F238E27FC236}">
                <a16:creationId xmlns:a16="http://schemas.microsoft.com/office/drawing/2014/main" id="{CEEE66E1-7CF2-4C71-9C55-D1C42B32C6AA}"/>
              </a:ext>
            </a:extLst>
          </p:cNvPr>
          <p:cNvSpPr/>
          <p:nvPr/>
        </p:nvSpPr>
        <p:spPr>
          <a:xfrm>
            <a:off x="5220072" y="1220764"/>
            <a:ext cx="1944216" cy="12527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GCM</a:t>
            </a:r>
          </a:p>
        </p:txBody>
      </p:sp>
    </p:spTree>
    <p:extLst>
      <p:ext uri="{BB962C8B-B14F-4D97-AF65-F5344CB8AC3E}">
        <p14:creationId xmlns:p14="http://schemas.microsoft.com/office/powerpoint/2010/main" val="7957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2E24A79-2A90-4328-B816-3344D888F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Reconhecimento da Rede materno-infantil no município / região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8F86F19E-EAB9-4BB9-AEA5-7C50F277B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78106"/>
              </p:ext>
            </p:extLst>
          </p:nvPr>
        </p:nvGraphicFramePr>
        <p:xfrm>
          <a:off x="323850" y="1591056"/>
          <a:ext cx="8593138" cy="507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57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2060848"/>
            <a:ext cx="8593961" cy="46085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200" dirty="0">
                <a:solidFill>
                  <a:srgbClr val="C00000"/>
                </a:solidFill>
              </a:rPr>
              <a:t>EIXO 2 - </a:t>
            </a:r>
            <a:r>
              <a:rPr lang="pt-BR" sz="2200" dirty="0"/>
              <a:t>Viabilizar capacitação para todos os trabalhadores sobre a rede cegonha e outras redes implantando tecnologias de trabalho (PTS, acolhimento, classificação de risco, incentivo ao aleitamento materno, etc.) por meio de reuniões periódicas para organização do trabalho, oficinas de estudo e planejamento e etc. </a:t>
            </a:r>
          </a:p>
          <a:p>
            <a:pPr lvl="1" algn="just"/>
            <a:r>
              <a:rPr lang="pt-BR" dirty="0"/>
              <a:t>Utilizar educação à distância como ferramenta para troca de conhecimento </a:t>
            </a:r>
          </a:p>
          <a:p>
            <a:pPr lvl="2" algn="just"/>
            <a:r>
              <a:rPr lang="pt-B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www.portaldeboaspraticas.iff.fiocruz.br</a:t>
            </a:r>
            <a:endParaRPr lang="pt-BR" dirty="0"/>
          </a:p>
          <a:p>
            <a:pPr lvl="2" algn="just"/>
            <a:r>
              <a:rPr lang="pt-BR" dirty="0" err="1"/>
              <a:t>Telessaúde</a:t>
            </a:r>
            <a:endParaRPr lang="pt-BR" dirty="0"/>
          </a:p>
          <a:p>
            <a:pPr lvl="1" algn="just"/>
            <a:r>
              <a:rPr lang="pt-BR" dirty="0"/>
              <a:t>Oficinas de </a:t>
            </a:r>
            <a:r>
              <a:rPr lang="pt-BR" dirty="0" err="1"/>
              <a:t>matriciamento</a:t>
            </a:r>
            <a:r>
              <a:rPr lang="pt-BR" dirty="0"/>
              <a:t> regionais</a:t>
            </a:r>
          </a:p>
          <a:p>
            <a:pPr lvl="2" algn="just"/>
            <a:r>
              <a:rPr lang="pt-BR" sz="2200" dirty="0"/>
              <a:t>Classificação de risco obstétrico</a:t>
            </a:r>
          </a:p>
          <a:p>
            <a:pPr lvl="2" algn="just"/>
            <a:r>
              <a:rPr lang="pt-BR" sz="2200" dirty="0"/>
              <a:t>Manejo Clínico do Aleitamento Materno</a:t>
            </a:r>
          </a:p>
          <a:p>
            <a:pPr lvl="2" algn="just"/>
            <a:r>
              <a:rPr lang="pt-BR" sz="2200" dirty="0" err="1"/>
              <a:t>PICs</a:t>
            </a:r>
            <a:r>
              <a:rPr lang="pt-BR" sz="2200" dirty="0"/>
              <a:t> na gestação</a:t>
            </a:r>
          </a:p>
          <a:p>
            <a:pPr lvl="2" algn="just"/>
            <a:r>
              <a:rPr lang="pt-BR" sz="2200" dirty="0"/>
              <a:t>outras</a:t>
            </a:r>
          </a:p>
          <a:p>
            <a:pPr lvl="2" algn="just"/>
            <a:endParaRPr lang="pt-B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SEMINÁRIO PRO EPS SUS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AE15B43-E0D0-4020-9BEC-9C7BA1CDA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01" b="54200"/>
          <a:stretch/>
        </p:blipFill>
        <p:spPr>
          <a:xfrm>
            <a:off x="4764920" y="5846596"/>
            <a:ext cx="4372740" cy="103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4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DB6EFF4-A63C-4E5F-BC52-5615B1802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26" t="10801" r="30312" b="26200"/>
          <a:stretch/>
        </p:blipFill>
        <p:spPr>
          <a:xfrm>
            <a:off x="467544" y="2663391"/>
            <a:ext cx="4526719" cy="399415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CB5A3351-A02A-4BE0-9E2F-A772A58F1379}"/>
              </a:ext>
            </a:extLst>
          </p:cNvPr>
          <p:cNvSpPr/>
          <p:nvPr/>
        </p:nvSpPr>
        <p:spPr>
          <a:xfrm>
            <a:off x="591351" y="2663391"/>
            <a:ext cx="1460369" cy="75863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70994CAE-471F-4CB3-9154-7F6DD3138B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18" t="4893" r="10702" b="5149"/>
          <a:stretch/>
        </p:blipFill>
        <p:spPr>
          <a:xfrm>
            <a:off x="5465437" y="2663391"/>
            <a:ext cx="3211019" cy="399415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73B4DDF-E6E5-4012-BB85-9253A6597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59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>
                <a:solidFill>
                  <a:schemeClr val="tx1"/>
                </a:solidFill>
              </a:rPr>
              <a:t>EIXO 3 - Elaborar protocolos de atendimentos e fluxograma da rede para enfermeiros e outros profissionais</a:t>
            </a:r>
          </a:p>
          <a:p>
            <a:pPr lvl="1" algn="just"/>
            <a:r>
              <a:rPr lang="pt-BR" dirty="0"/>
              <a:t>Plano de ação da Rede Cegonha - 2018</a:t>
            </a:r>
          </a:p>
          <a:p>
            <a:pPr lvl="1" algn="just"/>
            <a:r>
              <a:rPr lang="pt-BR" dirty="0"/>
              <a:t>Protocolo estadual de atendimento à gestante, bebê e </a:t>
            </a:r>
            <a:r>
              <a:rPr lang="pt-BR" dirty="0" err="1"/>
              <a:t>puépera</a:t>
            </a:r>
            <a:endParaRPr lang="pt-BR" dirty="0"/>
          </a:p>
          <a:p>
            <a:pPr lvl="1" algn="just"/>
            <a:r>
              <a:rPr lang="pt-BR" dirty="0"/>
              <a:t>Protocolo da Atenção Básica ATENÇÃO ÀS MULHERES NO PRÉ-NATAL DE BAIXO RISCO, PUERPÉRIO E PROMOÇÃO DO ALEITAMENTO MATERNO</a:t>
            </a:r>
          </a:p>
          <a:p>
            <a:pPr lvl="1" algn="just"/>
            <a:r>
              <a:rPr lang="pt-BR" dirty="0"/>
              <a:t>Manual Técnico de Gestação de Alto Risco</a:t>
            </a:r>
          </a:p>
          <a:p>
            <a:pPr lvl="1" algn="just"/>
            <a:endParaRPr lang="pt-BR" dirty="0"/>
          </a:p>
          <a:p>
            <a:pPr lvl="1" algn="just"/>
            <a:endParaRPr lang="pt-BR" dirty="0"/>
          </a:p>
          <a:p>
            <a:pPr lvl="1" algn="just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SEMINÁRIO PRO EPS SUS</a:t>
            </a:r>
          </a:p>
        </p:txBody>
      </p:sp>
    </p:spTree>
    <p:extLst>
      <p:ext uri="{BB962C8B-B14F-4D97-AF65-F5344CB8AC3E}">
        <p14:creationId xmlns:p14="http://schemas.microsoft.com/office/powerpoint/2010/main" val="1384095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439C8-5721-45B4-8D96-E76E3555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>
                <a:latin typeface="+mn-lt"/>
              </a:rPr>
              <a:t>10 passos para o pré-natal de boa qualidade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F06F259-5018-46E6-BFCB-C27DD1C72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25" t="26621" r="19218" b="15278"/>
          <a:stretch/>
        </p:blipFill>
        <p:spPr>
          <a:xfrm>
            <a:off x="457200" y="1983607"/>
            <a:ext cx="8229600" cy="429254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B530825-4C26-47DB-9B4A-68158965D653}"/>
              </a:ext>
            </a:extLst>
          </p:cNvPr>
          <p:cNvSpPr txBox="1"/>
          <p:nvPr/>
        </p:nvSpPr>
        <p:spPr>
          <a:xfrm>
            <a:off x="457200" y="6276156"/>
            <a:ext cx="3657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Imagem: Universidade Federal de Santa Catarina, 2017 </a:t>
            </a:r>
          </a:p>
        </p:txBody>
      </p:sp>
    </p:spTree>
    <p:extLst>
      <p:ext uri="{BB962C8B-B14F-4D97-AF65-F5344CB8AC3E}">
        <p14:creationId xmlns:p14="http://schemas.microsoft.com/office/powerpoint/2010/main" val="134145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9" t="10754" r="29017" b="5385"/>
          <a:stretch/>
        </p:blipFill>
        <p:spPr bwMode="auto">
          <a:xfrm rot="367662">
            <a:off x="4817690" y="601762"/>
            <a:ext cx="3950601" cy="481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t="11490" r="27202" b="4447"/>
          <a:stretch/>
        </p:blipFill>
        <p:spPr bwMode="auto">
          <a:xfrm rot="21420884">
            <a:off x="425776" y="269821"/>
            <a:ext cx="4285807" cy="460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hlinkClick r:id="rId4"/>
          </p:cNvPr>
          <p:cNvSpPr txBox="1"/>
          <p:nvPr/>
        </p:nvSpPr>
        <p:spPr>
          <a:xfrm>
            <a:off x="1831861" y="5373216"/>
            <a:ext cx="5480277" cy="13234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“Protocolo da Atenção Básica” ATENÇÃO ÀS MULHERES NO PRÉ-NATAL DE BAIXO RISCO, PUERPÉRIO E PROMOÇÃO DO ALEITAMENTO MATERNO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49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DEF18-654F-4B3D-A0FE-CF541694B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068960"/>
            <a:ext cx="2660686" cy="306977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100" dirty="0">
                <a:solidFill>
                  <a:schemeClr val="tx1"/>
                </a:solidFill>
              </a:rPr>
              <a:t>Plano de Ação: </a:t>
            </a:r>
            <a:br>
              <a:rPr lang="pt-BR" sz="2100" dirty="0">
                <a:solidFill>
                  <a:schemeClr val="tx1"/>
                </a:solidFill>
              </a:rPr>
            </a:br>
            <a:r>
              <a:rPr lang="pt-BR" sz="2100" dirty="0">
                <a:solidFill>
                  <a:schemeClr val="tx1"/>
                </a:solidFill>
              </a:rPr>
              <a:t>Pré-natal para populações consideradas vulneráveis (conforme realidade do município):</a:t>
            </a:r>
            <a:br>
              <a:rPr lang="pt-BR" sz="2100" dirty="0">
                <a:solidFill>
                  <a:schemeClr val="tx1"/>
                </a:solidFill>
              </a:rPr>
            </a:br>
            <a:endParaRPr lang="pt-BR" sz="2100" dirty="0">
              <a:solidFill>
                <a:schemeClr val="tx1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7F1B97C-0473-4003-AF5E-E0371FAA3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588005"/>
              </p:ext>
            </p:extLst>
          </p:nvPr>
        </p:nvGraphicFramePr>
        <p:xfrm>
          <a:off x="3635028" y="2636912"/>
          <a:ext cx="5019611" cy="3617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0282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239</TotalTime>
  <Words>705</Words>
  <Application>Microsoft Office PowerPoint</Application>
  <PresentationFormat>Apresentação na tela (4:3)</PresentationFormat>
  <Paragraphs>109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 Narrow</vt:lpstr>
      <vt:lpstr>Candara</vt:lpstr>
      <vt:lpstr>Symbol</vt:lpstr>
      <vt:lpstr>Forma de Onda</vt:lpstr>
      <vt:lpstr>SEMINÁRIO PRO EPS SUS: Fortalecendo a Educação Permanente no Mato Grosso do Sul</vt:lpstr>
      <vt:lpstr>SEMINÁRIO PRO EPS SUS</vt:lpstr>
      <vt:lpstr>Reconhecimento da Rede materno-infantil no município / região</vt:lpstr>
      <vt:lpstr>SEMINÁRIO PRO EPS SUS</vt:lpstr>
      <vt:lpstr>Apresentação do PowerPoint</vt:lpstr>
      <vt:lpstr>SEMINÁRIO PRO EPS SUS</vt:lpstr>
      <vt:lpstr>10 passos para o pré-natal de boa qualidade</vt:lpstr>
      <vt:lpstr>Apresentação do PowerPoint</vt:lpstr>
      <vt:lpstr>Plano de Ação:  Pré-natal para populações consideradas vulneráveis (conforme realidade do município): </vt:lpstr>
      <vt:lpstr>Apresentação do PowerPoint</vt:lpstr>
      <vt:lpstr>SEMINÁRIO PRO EPS SUS</vt:lpstr>
      <vt:lpstr>Apresentação do PowerPoint</vt:lpstr>
      <vt:lpstr>Apresentação do PowerPoint</vt:lpstr>
      <vt:lpstr>Apresentação do PowerPoint</vt:lpstr>
    </vt:vector>
  </TitlesOfParts>
  <Company>SEFAZ-MS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Marcia Naomi Santos Higashij</dc:creator>
  <cp:lastModifiedBy>Angela Rios</cp:lastModifiedBy>
  <cp:revision>24</cp:revision>
  <dcterms:created xsi:type="dcterms:W3CDTF">2018-11-23T10:29:44Z</dcterms:created>
  <dcterms:modified xsi:type="dcterms:W3CDTF">2018-11-28T15:32:30Z</dcterms:modified>
</cp:coreProperties>
</file>